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4490-A4A1-4F58-B9C8-B62E54A27C41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2CC4-9F6F-4E60-8BF6-1FACF296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4490-A4A1-4F58-B9C8-B62E54A27C41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2CC4-9F6F-4E60-8BF6-1FACF296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4490-A4A1-4F58-B9C8-B62E54A27C41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2CC4-9F6F-4E60-8BF6-1FACF296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4490-A4A1-4F58-B9C8-B62E54A27C41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2CC4-9F6F-4E60-8BF6-1FACF296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4490-A4A1-4F58-B9C8-B62E54A27C41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2CC4-9F6F-4E60-8BF6-1FACF296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4490-A4A1-4F58-B9C8-B62E54A27C41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2CC4-9F6F-4E60-8BF6-1FACF296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4490-A4A1-4F58-B9C8-B62E54A27C41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2CC4-9F6F-4E60-8BF6-1FACF296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4490-A4A1-4F58-B9C8-B62E54A27C41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2CC4-9F6F-4E60-8BF6-1FACF296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4490-A4A1-4F58-B9C8-B62E54A27C41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2CC4-9F6F-4E60-8BF6-1FACF296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4490-A4A1-4F58-B9C8-B62E54A27C41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2CC4-9F6F-4E60-8BF6-1FACF296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4490-A4A1-4F58-B9C8-B62E54A27C41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2CC4-9F6F-4E60-8BF6-1FACF296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94490-A4A1-4F58-B9C8-B62E54A27C41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82CC4-9F6F-4E60-8BF6-1FACF296C0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smtClean="0"/>
              <a:t>Describe a </a:t>
            </a:r>
            <a:r>
              <a:rPr lang="en-GB" sz="3200" dirty="0" smtClean="0"/>
              <a:t>religious and non-religious response to deterrence as a purpose for punishment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Christian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Justice is important – simply </a:t>
            </a:r>
            <a:r>
              <a:rPr lang="en-GB" dirty="0" smtClean="0"/>
              <a:t>punishing to </a:t>
            </a:r>
            <a:r>
              <a:rPr lang="en-GB" dirty="0" smtClean="0"/>
              <a:t>make </a:t>
            </a:r>
            <a:r>
              <a:rPr lang="en-GB" dirty="0" smtClean="0"/>
              <a:t>an </a:t>
            </a:r>
            <a:r>
              <a:rPr lang="en-GB" dirty="0" smtClean="0"/>
              <a:t>example of someone is not  </a:t>
            </a:r>
            <a:r>
              <a:rPr lang="en-GB" dirty="0" smtClean="0"/>
              <a:t>fair</a:t>
            </a:r>
          </a:p>
          <a:p>
            <a:r>
              <a:rPr lang="en-GB" dirty="0" smtClean="0"/>
              <a:t>‘Eye for </a:t>
            </a:r>
            <a:r>
              <a:rPr lang="en-GB" dirty="0" smtClean="0"/>
              <a:t>eye’ </a:t>
            </a:r>
            <a:r>
              <a:rPr lang="en-GB" dirty="0" smtClean="0"/>
              <a:t>means punishment must not be excessive</a:t>
            </a:r>
          </a:p>
          <a:p>
            <a:r>
              <a:rPr lang="en-GB" dirty="0" smtClean="0"/>
              <a:t>Best deterrence is moral awareness and personal  accountability to God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Buddhist	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Karma is best deterrence</a:t>
            </a:r>
          </a:p>
          <a:p>
            <a:r>
              <a:rPr lang="en-GB" dirty="0" smtClean="0"/>
              <a:t>Do wrong and you suffer karmic consequences</a:t>
            </a:r>
          </a:p>
          <a:p>
            <a:r>
              <a:rPr lang="en-GB" dirty="0" smtClean="0"/>
              <a:t>Lives of those who suffer is karmic deterrence </a:t>
            </a:r>
          </a:p>
          <a:p>
            <a:r>
              <a:rPr lang="en-GB" b="1" dirty="0" smtClean="0"/>
              <a:t>Utilitarian (Humanist)</a:t>
            </a:r>
          </a:p>
          <a:p>
            <a:r>
              <a:rPr lang="en-GB" dirty="0" smtClean="0"/>
              <a:t>If deterrence works and results in greatest </a:t>
            </a:r>
            <a:r>
              <a:rPr lang="en-GB" dirty="0" smtClean="0"/>
              <a:t>good for greatest number </a:t>
            </a:r>
            <a:r>
              <a:rPr lang="en-GB" dirty="0" smtClean="0"/>
              <a:t>it should be used</a:t>
            </a:r>
          </a:p>
          <a:p>
            <a:r>
              <a:rPr lang="en-GB" dirty="0" smtClean="0"/>
              <a:t>Punishment should be fair and reflect individual </a:t>
            </a:r>
            <a:r>
              <a:rPr lang="en-GB" dirty="0" smtClean="0"/>
              <a:t>circumstance</a:t>
            </a:r>
          </a:p>
          <a:p>
            <a:r>
              <a:rPr lang="en-GB" dirty="0" smtClean="0"/>
              <a:t>Simply making an example is not fair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104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Describe a religious and non-religious response to deterrence as a purpose for punishment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a description of a religious and non-religious response to deterrence as a purpose for punishment</dc:title>
  <dc:creator>dmaclean</dc:creator>
  <cp:lastModifiedBy>Donald MacLean - Fortrose Academy</cp:lastModifiedBy>
  <cp:revision>12</cp:revision>
  <cp:lastPrinted>2012-06-21T11:57:16Z</cp:lastPrinted>
  <dcterms:created xsi:type="dcterms:W3CDTF">2011-06-27T12:43:57Z</dcterms:created>
  <dcterms:modified xsi:type="dcterms:W3CDTF">2012-06-21T12:45:31Z</dcterms:modified>
</cp:coreProperties>
</file>