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9" d="100"/>
          <a:sy n="99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8547C1C-76CC-4224-AE22-8C2B31BBFD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B71EA-1E9A-46BC-961E-1FC3362F87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B7042-5E00-4E91-BD61-C93EB2FBCC2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9296B8C-13ED-448A-9C3B-549C0CA71C5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EEFDCC8-4D9E-467B-A61C-2270C7D10B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A46FB-9F41-4793-B5AA-1BD94F5A763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607CF-64E1-47B8-AC11-955101263A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9296749-01BE-4984-B9BB-D2FF34B78D0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DA52E-EDB3-4A0F-BE77-74DFB78B08F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088C792-10B9-445D-89D3-101448F39C7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8259018-94A1-4440-8A11-DBA2C7918F1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1636B7-CA07-4034-BD23-E533FBFB4C3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Describe the purposes of punishment from two religious and one non-religious perspective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14563"/>
            <a:ext cx="7815263" cy="4000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3600" b="1" dirty="0" smtClean="0"/>
              <a:t>Christian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Justice is important where criminal is treated fairly</a:t>
            </a:r>
          </a:p>
          <a:p>
            <a:pPr>
              <a:lnSpc>
                <a:spcPct val="90000"/>
              </a:lnSpc>
            </a:pPr>
            <a:r>
              <a:rPr lang="en-GB" dirty="0"/>
              <a:t>Retribution matters because God is a God of justice and society benefits when wrongdoing is </a:t>
            </a:r>
            <a:r>
              <a:rPr lang="en-GB" dirty="0" smtClean="0"/>
              <a:t>punished</a:t>
            </a:r>
          </a:p>
          <a:p>
            <a:pPr>
              <a:lnSpc>
                <a:spcPct val="90000"/>
              </a:lnSpc>
            </a:pPr>
            <a:r>
              <a:rPr lang="en-GB" dirty="0"/>
              <a:t>Reformation is important as God is God of change and the second </a:t>
            </a:r>
            <a:r>
              <a:rPr lang="en-GB" dirty="0" smtClean="0"/>
              <a:t>chance.  </a:t>
            </a:r>
            <a:r>
              <a:rPr lang="en-GB" smtClean="0"/>
              <a:t>Jesus </a:t>
            </a:r>
            <a:r>
              <a:rPr lang="en-GB" dirty="0" smtClean="0"/>
              <a:t>said to the woman caught in adultery, ‘Go and sin no </a:t>
            </a:r>
            <a:r>
              <a:rPr lang="en-GB" smtClean="0"/>
              <a:t>more</a:t>
            </a:r>
            <a:r>
              <a:rPr lang="en-GB" smtClean="0"/>
              <a:t>’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Protection </a:t>
            </a:r>
            <a:r>
              <a:rPr lang="en-GB" dirty="0" smtClean="0"/>
              <a:t>is important.  Jesus cared for the weak and vulnerable in society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Buddhist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Karma – what goes around comes around – people eventually get what they deserve</a:t>
            </a:r>
          </a:p>
          <a:p>
            <a:pPr eaLnBrk="1" hangingPunct="1"/>
            <a:r>
              <a:rPr lang="en-GB" dirty="0" smtClean="0"/>
              <a:t>People responsible for own actions - retribution</a:t>
            </a:r>
          </a:p>
          <a:p>
            <a:pPr eaLnBrk="1" hangingPunct="1"/>
            <a:r>
              <a:rPr lang="en-GB" dirty="0" smtClean="0"/>
              <a:t>Karma acts as a deterrence for individuals and as a means of reformation and retribution</a:t>
            </a:r>
          </a:p>
          <a:p>
            <a:pPr eaLnBrk="1" hangingPunct="1"/>
            <a:r>
              <a:rPr lang="en-GB" dirty="0" smtClean="0"/>
              <a:t>Right Actions, following the Eightfold Noble Path should lead to protection of the innocent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Utilitarian</a:t>
            </a:r>
            <a:r>
              <a:rPr lang="en-GB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Deterrence main reason for punishment – J.S. Mill founder of utilitarianism</a:t>
            </a:r>
          </a:p>
          <a:p>
            <a:pPr eaLnBrk="1" hangingPunct="1"/>
            <a:r>
              <a:rPr lang="en-GB" smtClean="0"/>
              <a:t>Key point is whether punishment achieves greatest happiness for greatest number</a:t>
            </a:r>
          </a:p>
          <a:p>
            <a:pPr eaLnBrk="1" hangingPunct="1"/>
            <a:r>
              <a:rPr lang="en-GB" smtClean="0"/>
              <a:t>Punishment should fit the crime</a:t>
            </a:r>
          </a:p>
          <a:p>
            <a:pPr eaLnBrk="1" hangingPunct="1"/>
            <a:endParaRPr lang="en-GB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161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Describe the purposes of punishment from two religious and one non-religious perspective</vt:lpstr>
      <vt:lpstr>Buddhist </vt:lpstr>
      <vt:lpstr>Utilitarian 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the purposes of punishment from two religious and one non-religious perspective</dc:title>
  <dc:creator>dmaclean</dc:creator>
  <cp:lastModifiedBy>Donald MacLean - Fortrose Academy</cp:lastModifiedBy>
  <cp:revision>6</cp:revision>
  <dcterms:created xsi:type="dcterms:W3CDTF">2009-06-18T09:56:52Z</dcterms:created>
  <dcterms:modified xsi:type="dcterms:W3CDTF">2012-08-28T08:41:37Z</dcterms:modified>
</cp:coreProperties>
</file>