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94BDD3-5985-4FA1-88A5-9C2B50969AC6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FDB640-72C1-4307-B156-69CAA06ADE4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Questions on Scripture</a:t>
            </a:r>
            <a:br>
              <a:rPr lang="en-GB" dirty="0" smtClean="0"/>
            </a:br>
            <a:r>
              <a:rPr lang="en-GB" sz="3100" b="1" dirty="0" smtClean="0"/>
              <a:t>Refs : </a:t>
            </a:r>
            <a:r>
              <a:rPr lang="en-GB" sz="3100" b="1" smtClean="0"/>
              <a:t>Booklet </a:t>
            </a:r>
            <a:r>
              <a:rPr lang="en-GB" sz="3100" b="1" smtClean="0"/>
              <a:t>P.16-19, </a:t>
            </a:r>
            <a:r>
              <a:rPr lang="en-GB" sz="3100" b="1" dirty="0" smtClean="0"/>
              <a:t>Faith Reason Tradition W/S</a:t>
            </a:r>
            <a:endParaRPr lang="en-GB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 </a:t>
            </a:r>
            <a:r>
              <a:rPr lang="en-GB" dirty="0"/>
              <a:t>What issues might interpretation pose for believers using the scriptures as a source of moral guidance?								(</a:t>
            </a:r>
            <a:r>
              <a:rPr lang="en-GB"/>
              <a:t>4</a:t>
            </a:r>
            <a:r>
              <a:rPr lang="en-GB" smtClean="0"/>
              <a:t>)</a:t>
            </a:r>
            <a:endParaRPr lang="en-GB" dirty="0" smtClean="0"/>
          </a:p>
          <a:p>
            <a:r>
              <a:rPr lang="en-GB" dirty="0"/>
              <a:t>2</a:t>
            </a:r>
            <a:r>
              <a:rPr lang="en-GB" dirty="0" smtClean="0"/>
              <a:t>. Describe 3 sources of moral guidance found in one or more religious traditions. 				(6)</a:t>
            </a:r>
          </a:p>
          <a:p>
            <a:endParaRPr lang="en-GB" dirty="0" smtClean="0"/>
          </a:p>
          <a:p>
            <a:r>
              <a:rPr lang="en-GB" dirty="0" smtClean="0"/>
              <a:t>3.  Describe the use of reason in the interpretation of sacred writings.						(2)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44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22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Questions on Scripture Refs : Booklet P.16-19, Faith Reason Tradition W/S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Scripture References : Bo</dc:title>
  <dc:creator>MacLeanD</dc:creator>
  <cp:lastModifiedBy>MacLeanD</cp:lastModifiedBy>
  <cp:revision>4</cp:revision>
  <dcterms:created xsi:type="dcterms:W3CDTF">2013-08-30T11:29:43Z</dcterms:created>
  <dcterms:modified xsi:type="dcterms:W3CDTF">2013-09-02T13:36:19Z</dcterms:modified>
</cp:coreProperties>
</file>