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F3B5-6F18-4AFF-8F7A-8E900BF7A8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08C3-95DC-47A6-A297-91243A882E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Problems with interpreting sacred writings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scripture and what is not?</a:t>
            </a:r>
          </a:p>
          <a:p>
            <a:r>
              <a:rPr lang="en-GB" dirty="0" smtClean="0"/>
              <a:t>How do we interpret scripture  - are some parts more important than others </a:t>
            </a:r>
            <a:r>
              <a:rPr lang="en-GB" dirty="0" err="1" smtClean="0"/>
              <a:t>eg</a:t>
            </a:r>
            <a:r>
              <a:rPr lang="en-GB" dirty="0" smtClean="0"/>
              <a:t> teaching of Jesus?</a:t>
            </a:r>
          </a:p>
          <a:p>
            <a:r>
              <a:rPr lang="en-GB" dirty="0" smtClean="0"/>
              <a:t>How do we resolve apparent contradictions?</a:t>
            </a:r>
          </a:p>
          <a:p>
            <a:r>
              <a:rPr lang="en-GB" dirty="0" smtClean="0"/>
              <a:t>What weight does tradition and the </a:t>
            </a:r>
            <a:r>
              <a:rPr lang="en-GB" dirty="0" smtClean="0"/>
              <a:t>teachings of </a:t>
            </a:r>
            <a:r>
              <a:rPr lang="en-GB" smtClean="0"/>
              <a:t>the church </a:t>
            </a:r>
            <a:r>
              <a:rPr lang="en-GB" dirty="0" smtClean="0"/>
              <a:t>have?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do we </a:t>
            </a:r>
            <a:r>
              <a:rPr lang="en-GB" dirty="0" smtClean="0"/>
              <a:t>know the translations are accurate?</a:t>
            </a:r>
          </a:p>
          <a:p>
            <a:r>
              <a:rPr lang="en-GB" dirty="0" smtClean="0"/>
              <a:t>Society now is different from society then.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Problems with interpreting sacred writings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interpreting sacred writings</dc:title>
  <dc:creator>dmaclean</dc:creator>
  <cp:lastModifiedBy>MacLeanD</cp:lastModifiedBy>
  <cp:revision>6</cp:revision>
  <dcterms:created xsi:type="dcterms:W3CDTF">2010-09-29T13:26:05Z</dcterms:created>
  <dcterms:modified xsi:type="dcterms:W3CDTF">2013-09-02T13:29:08Z</dcterms:modified>
</cp:coreProperties>
</file>