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E95BF-F674-4324-9D46-58CF46E73F3A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BF34-A59E-492D-B9D3-9550835C63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E95BF-F674-4324-9D46-58CF46E73F3A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BF34-A59E-492D-B9D3-9550835C63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E95BF-F674-4324-9D46-58CF46E73F3A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BF34-A59E-492D-B9D3-9550835C63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E95BF-F674-4324-9D46-58CF46E73F3A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BF34-A59E-492D-B9D3-9550835C63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E95BF-F674-4324-9D46-58CF46E73F3A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F35BF34-A59E-492D-B9D3-9550835C63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E95BF-F674-4324-9D46-58CF46E73F3A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BF34-A59E-492D-B9D3-9550835C63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E95BF-F674-4324-9D46-58CF46E73F3A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BF34-A59E-492D-B9D3-9550835C63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E95BF-F674-4324-9D46-58CF46E73F3A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BF34-A59E-492D-B9D3-9550835C63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E95BF-F674-4324-9D46-58CF46E73F3A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BF34-A59E-492D-B9D3-9550835C63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E95BF-F674-4324-9D46-58CF46E73F3A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BF34-A59E-492D-B9D3-9550835C63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E95BF-F674-4324-9D46-58CF46E73F3A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BF34-A59E-492D-B9D3-9550835C63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A2E95BF-F674-4324-9D46-58CF46E73F3A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F35BF34-A59E-492D-B9D3-9550835C63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What are some of the arguments for and against capital punishment?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sz="3400" dirty="0" smtClean="0">
                <a:solidFill>
                  <a:srgbClr val="FFFF00"/>
                </a:solidFill>
                <a:latin typeface="Cambria" pitchFamily="18" charset="0"/>
              </a:rPr>
              <a:t>For:</a:t>
            </a:r>
          </a:p>
          <a:p>
            <a:r>
              <a:rPr lang="en-GB" sz="3400" dirty="0" smtClean="0">
                <a:solidFill>
                  <a:srgbClr val="FFFF00"/>
                </a:solidFill>
                <a:latin typeface="Cambria" pitchFamily="18" charset="0"/>
              </a:rPr>
              <a:t>The public are protected.  Dangerous criminals are locked up and awaiting death, never to be released.  Therefore society becomes a safer place.</a:t>
            </a:r>
          </a:p>
          <a:p>
            <a:r>
              <a:rPr lang="en-GB" sz="3400" dirty="0" smtClean="0">
                <a:solidFill>
                  <a:srgbClr val="FFFF00"/>
                </a:solidFill>
                <a:latin typeface="Cambria" pitchFamily="18" charset="0"/>
              </a:rPr>
              <a:t>It is a deterrent and should put off potential criminals.  Once they see what could happen to them, they will think twice about committing the crime.</a:t>
            </a:r>
          </a:p>
          <a:p>
            <a:r>
              <a:rPr lang="en-GB" sz="3400" smtClean="0">
                <a:solidFill>
                  <a:srgbClr val="FFFF00"/>
                </a:solidFill>
                <a:latin typeface="Cambria" pitchFamily="18" charset="0"/>
              </a:rPr>
              <a:t>“</a:t>
            </a:r>
            <a:r>
              <a:rPr lang="en-GB" sz="3400" dirty="0" smtClean="0">
                <a:solidFill>
                  <a:srgbClr val="FFFF00"/>
                </a:solidFill>
                <a:latin typeface="Cambria" pitchFamily="18" charset="0"/>
              </a:rPr>
              <a:t>An eye for an eye and a tooth for a tooth</a:t>
            </a:r>
            <a:r>
              <a:rPr lang="en-GB" sz="3400" dirty="0" smtClean="0">
                <a:solidFill>
                  <a:srgbClr val="FFFF00"/>
                </a:solidFill>
                <a:latin typeface="Cambria" pitchFamily="18" charset="0"/>
              </a:rPr>
              <a:t>.”</a:t>
            </a:r>
          </a:p>
          <a:p>
            <a:r>
              <a:rPr lang="en-GB" sz="3400" dirty="0">
                <a:solidFill>
                  <a:srgbClr val="FFFF00"/>
                </a:solidFill>
                <a:latin typeface="Cambria" pitchFamily="18" charset="0"/>
              </a:rPr>
              <a:t>Anyone who kills should pay the price and be killed too</a:t>
            </a:r>
            <a:r>
              <a:rPr lang="en-GB" sz="3400" dirty="0" smtClean="0">
                <a:solidFill>
                  <a:srgbClr val="FFFF00"/>
                </a:solidFill>
                <a:latin typeface="Cambria" pitchFamily="18" charset="0"/>
              </a:rPr>
              <a:t>.</a:t>
            </a:r>
            <a:endParaRPr lang="en-GB" sz="3400" dirty="0" smtClean="0">
              <a:solidFill>
                <a:srgbClr val="FFFF00"/>
              </a:solidFill>
              <a:latin typeface="Cambria" pitchFamily="18" charset="0"/>
            </a:endParaRPr>
          </a:p>
          <a:p>
            <a:r>
              <a:rPr lang="en-GB" sz="3400" dirty="0" smtClean="0">
                <a:solidFill>
                  <a:srgbClr val="FFFF00"/>
                </a:solidFill>
                <a:latin typeface="Cambria" pitchFamily="18" charset="0"/>
              </a:rPr>
              <a:t>‘Life imprisonment often doesn’t actually mean life. The death penalty ensures that murderers are never released.</a:t>
            </a:r>
          </a:p>
          <a:p>
            <a:r>
              <a:rPr lang="en-GB" sz="3400" dirty="0" smtClean="0">
                <a:solidFill>
                  <a:srgbClr val="FFFF00"/>
                </a:solidFill>
                <a:latin typeface="Cambria" pitchFamily="18" charset="0"/>
              </a:rPr>
              <a:t>It is cheaper to execute someone than to keep them in prison.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What are some of the arguments for and against capital punishment?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68632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sz="4700" dirty="0" smtClean="0">
                <a:solidFill>
                  <a:srgbClr val="FFFF00"/>
                </a:solidFill>
              </a:rPr>
              <a:t>Against:</a:t>
            </a:r>
            <a:endParaRPr lang="en-US" sz="4700" dirty="0" smtClean="0">
              <a:solidFill>
                <a:srgbClr val="FFFF00"/>
              </a:solidFill>
            </a:endParaRPr>
          </a:p>
          <a:p>
            <a:r>
              <a:rPr lang="en-GB" sz="3800" dirty="0" smtClean="0">
                <a:solidFill>
                  <a:srgbClr val="FFFF00"/>
                </a:solidFill>
                <a:latin typeface="Cambria" pitchFamily="18" charset="0"/>
              </a:rPr>
              <a:t>It is a violation of human rights. It is just not right to take a life away.</a:t>
            </a:r>
          </a:p>
          <a:p>
            <a:r>
              <a:rPr lang="en-GB" sz="3800" dirty="0" smtClean="0">
                <a:solidFill>
                  <a:srgbClr val="FFFF00"/>
                </a:solidFill>
                <a:latin typeface="Cambria" pitchFamily="18" charset="0"/>
              </a:rPr>
              <a:t>It is not a deterrent as people still murder where CP is practised.</a:t>
            </a:r>
          </a:p>
          <a:p>
            <a:r>
              <a:rPr lang="en-GB" sz="3800" dirty="0" smtClean="0">
                <a:solidFill>
                  <a:srgbClr val="FFFF00"/>
                </a:solidFill>
                <a:latin typeface="Cambria" pitchFamily="18" charset="0"/>
              </a:rPr>
              <a:t>It is cruel, especially if it does not work the first time.</a:t>
            </a:r>
          </a:p>
          <a:p>
            <a:r>
              <a:rPr lang="en-GB" sz="3800" dirty="0" smtClean="0">
                <a:solidFill>
                  <a:srgbClr val="FFFF00"/>
                </a:solidFill>
                <a:latin typeface="Cambria" pitchFamily="18" charset="0"/>
              </a:rPr>
              <a:t>People have been not killed properly the first time and therefore suffer much more pain.</a:t>
            </a:r>
          </a:p>
          <a:p>
            <a:r>
              <a:rPr lang="en-GB" sz="3800" dirty="0" smtClean="0">
                <a:solidFill>
                  <a:srgbClr val="FFFF00"/>
                </a:solidFill>
                <a:latin typeface="Cambria" pitchFamily="18" charset="0"/>
              </a:rPr>
              <a:t>All life is sacred. God gave it and only He can take it away.</a:t>
            </a:r>
          </a:p>
          <a:p>
            <a:r>
              <a:rPr lang="en-GB" sz="3800" dirty="0" smtClean="0">
                <a:solidFill>
                  <a:srgbClr val="FFFF00"/>
                </a:solidFill>
                <a:latin typeface="Cambria" pitchFamily="18" charset="0"/>
              </a:rPr>
              <a:t>Research has failed to prove that the death penalty acts as a better deterrent than a lifetime in prison.</a:t>
            </a:r>
          </a:p>
          <a:p>
            <a:r>
              <a:rPr lang="en-GB" sz="3800" dirty="0" smtClean="0">
                <a:solidFill>
                  <a:srgbClr val="FFFF00"/>
                </a:solidFill>
                <a:latin typeface="Cambria" pitchFamily="18" charset="0"/>
              </a:rPr>
              <a:t>It is irreversible. There have been cases where the wrong person has been killed.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</TotalTime>
  <Words>255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Apex</vt:lpstr>
      <vt:lpstr>What are some of the arguments for and against capital punishment?</vt:lpstr>
      <vt:lpstr>What are some of the arguments for and against capital punishment?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some of the arguments for and against capital punishment?</dc:title>
  <dc:creator>admin</dc:creator>
  <cp:lastModifiedBy>MacLeanD</cp:lastModifiedBy>
  <cp:revision>12</cp:revision>
  <dcterms:created xsi:type="dcterms:W3CDTF">2010-09-09T22:06:55Z</dcterms:created>
  <dcterms:modified xsi:type="dcterms:W3CDTF">2013-09-09T09:34:36Z</dcterms:modified>
</cp:coreProperties>
</file>