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B2A2-9354-4C73-BE56-4FBE0D5DB315}" type="datetimeFigureOut">
              <a:rPr lang="en-GB" smtClean="0"/>
              <a:t>10/02/2014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C20B-CEE4-467F-B5FE-AB2EC73BBCC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B2A2-9354-4C73-BE56-4FBE0D5DB315}" type="datetimeFigureOut">
              <a:rPr lang="en-GB" smtClean="0"/>
              <a:t>10/02/2014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C20B-CEE4-467F-B5FE-AB2EC73BBC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B2A2-9354-4C73-BE56-4FBE0D5DB315}" type="datetimeFigureOut">
              <a:rPr lang="en-GB" smtClean="0"/>
              <a:t>10/02/2014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C20B-CEE4-467F-B5FE-AB2EC73BBC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B2A2-9354-4C73-BE56-4FBE0D5DB315}" type="datetimeFigureOut">
              <a:rPr lang="en-GB" smtClean="0"/>
              <a:t>10/02/2014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C20B-CEE4-467F-B5FE-AB2EC73BBC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B2A2-9354-4C73-BE56-4FBE0D5DB315}" type="datetimeFigureOut">
              <a:rPr lang="en-GB" smtClean="0"/>
              <a:t>10/02/2014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C20B-CEE4-467F-B5FE-AB2EC73BBCC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B2A2-9354-4C73-BE56-4FBE0D5DB315}" type="datetimeFigureOut">
              <a:rPr lang="en-GB" smtClean="0"/>
              <a:t>10/02/2014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C20B-CEE4-467F-B5FE-AB2EC73BBC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B2A2-9354-4C73-BE56-4FBE0D5DB315}" type="datetimeFigureOut">
              <a:rPr lang="en-GB" smtClean="0"/>
              <a:t>10/02/2014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C20B-CEE4-467F-B5FE-AB2EC73BBC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B2A2-9354-4C73-BE56-4FBE0D5DB315}" type="datetimeFigureOut">
              <a:rPr lang="en-GB" smtClean="0"/>
              <a:t>10/02/2014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C20B-CEE4-467F-B5FE-AB2EC73BBC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B2A2-9354-4C73-BE56-4FBE0D5DB315}" type="datetimeFigureOut">
              <a:rPr lang="en-GB" smtClean="0"/>
              <a:t>10/02/2014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C20B-CEE4-467F-B5FE-AB2EC73BBC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B2A2-9354-4C73-BE56-4FBE0D5DB315}" type="datetimeFigureOut">
              <a:rPr lang="en-GB" smtClean="0"/>
              <a:t>10/02/2014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C20B-CEE4-467F-B5FE-AB2EC73BBC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B2A2-9354-4C73-BE56-4FBE0D5DB315}" type="datetimeFigureOut">
              <a:rPr lang="en-GB" smtClean="0"/>
              <a:t>10/02/2014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AEC20B-CEE4-467F-B5FE-AB2EC73BBCC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5B2A2-9354-4C73-BE56-4FBE0D5DB315}" type="datetimeFigureOut">
              <a:rPr lang="en-GB" smtClean="0"/>
              <a:t>10/02/2014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AEC20B-CEE4-467F-B5FE-AB2EC73BBCCC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sz="40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40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40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40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7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7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4000" b="1" dirty="0" smtClean="0">
                <a:solidFill>
                  <a:prstClr val="black"/>
                </a:solidFill>
                <a:ea typeface="+mn-ea"/>
                <a:cs typeface="+mn-cs"/>
              </a:rPr>
              <a:t>Explain what Christians mean by atonement (death of Jesus for salvation)</a:t>
            </a:r>
            <a:endParaRPr lang="en-GB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OT </a:t>
            </a:r>
            <a:r>
              <a:rPr lang="en-GB" dirty="0"/>
              <a:t>sacrifices – </a:t>
            </a:r>
            <a:r>
              <a:rPr lang="en-GB" dirty="0" smtClean="0"/>
              <a:t>lamb killed and blood sprinkled on altar to get rid of sin – these point forward to Christ</a:t>
            </a:r>
            <a:endParaRPr lang="en-GB" b="1" dirty="0" smtClean="0"/>
          </a:p>
          <a:p>
            <a:r>
              <a:rPr lang="en-GB" dirty="0" smtClean="0"/>
              <a:t>Jesus </a:t>
            </a:r>
            <a:r>
              <a:rPr lang="en-GB" dirty="0"/>
              <a:t>is the sacrificial </a:t>
            </a:r>
            <a:r>
              <a:rPr lang="en-GB" dirty="0" smtClean="0"/>
              <a:t>Lamb who takes away sin</a:t>
            </a:r>
            <a:endParaRPr lang="en-GB" dirty="0"/>
          </a:p>
          <a:p>
            <a:pPr lvl="0"/>
            <a:r>
              <a:rPr lang="en-GB" dirty="0"/>
              <a:t>Jesus take the punishment due </a:t>
            </a:r>
            <a:r>
              <a:rPr lang="en-GB" dirty="0" smtClean="0"/>
              <a:t>to sinners – he takes their place – he is their substitute</a:t>
            </a:r>
            <a:endParaRPr lang="en-GB" dirty="0"/>
          </a:p>
          <a:p>
            <a:pPr lvl="0"/>
            <a:r>
              <a:rPr lang="en-GB" dirty="0"/>
              <a:t>Stain of sin washed away</a:t>
            </a:r>
          </a:p>
          <a:p>
            <a:pPr lvl="0"/>
            <a:r>
              <a:rPr lang="en-GB" dirty="0" smtClean="0"/>
              <a:t>God is love but justice and God’s wrath against sin needed </a:t>
            </a:r>
            <a:r>
              <a:rPr lang="en-GB" dirty="0"/>
              <a:t>to </a:t>
            </a:r>
            <a:r>
              <a:rPr lang="en-GB"/>
              <a:t>be </a:t>
            </a:r>
            <a:r>
              <a:rPr lang="en-GB" smtClean="0"/>
              <a:t>satisfied. </a:t>
            </a:r>
          </a:p>
          <a:p>
            <a:pPr lvl="0"/>
            <a:r>
              <a:rPr lang="en-GB" smtClean="0"/>
              <a:t>On </a:t>
            </a:r>
            <a:r>
              <a:rPr lang="en-GB" dirty="0" smtClean="0"/>
              <a:t>the cross justice is done (sin is punished), so both </a:t>
            </a:r>
            <a:r>
              <a:rPr lang="en-GB" dirty="0"/>
              <a:t>love and </a:t>
            </a:r>
            <a:r>
              <a:rPr lang="en-GB" dirty="0" smtClean="0"/>
              <a:t>anger </a:t>
            </a:r>
            <a:r>
              <a:rPr lang="en-GB" dirty="0"/>
              <a:t>are expressed and satisfied.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3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Describe what Christians mean </a:t>
            </a:r>
            <a:r>
              <a:rPr lang="en-GB" smtClean="0"/>
              <a:t>by atonement.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Being made one with God</a:t>
            </a:r>
          </a:p>
          <a:p>
            <a:r>
              <a:rPr lang="en-GB" dirty="0" smtClean="0"/>
              <a:t>End of separation or alienation between God and man</a:t>
            </a:r>
          </a:p>
          <a:p>
            <a:r>
              <a:rPr lang="en-GB" dirty="0" smtClean="0"/>
              <a:t>Reconciliation</a:t>
            </a:r>
          </a:p>
          <a:p>
            <a:r>
              <a:rPr lang="en-GB" dirty="0" smtClean="0"/>
              <a:t>Forgiveness</a:t>
            </a:r>
          </a:p>
          <a:p>
            <a:r>
              <a:rPr lang="en-GB" dirty="0" smtClean="0"/>
              <a:t>Suffering of Christ on behalf of sinners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5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118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   Explain what Christians mean by atonement (death of Jesus for salvation)</vt:lpstr>
      <vt:lpstr>Describe what Christians mean by atonement.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 what Christians mean by sacrifice </dc:title>
  <dc:creator>Donald MacLean - Fortrose Academy</dc:creator>
  <cp:lastModifiedBy>MacLeanD</cp:lastModifiedBy>
  <cp:revision>8</cp:revision>
  <cp:lastPrinted>2014-02-06T09:58:07Z</cp:lastPrinted>
  <dcterms:created xsi:type="dcterms:W3CDTF">2012-01-17T14:27:08Z</dcterms:created>
  <dcterms:modified xsi:type="dcterms:W3CDTF">2014-02-10T14:42:48Z</dcterms:modified>
</cp:coreProperties>
</file>