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B1F70B-1886-4588-B6BA-8B74DB7EAC7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F20573-F431-45EE-A41E-A69A565698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Capital Punishment - Buddhism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 smtClean="0"/>
              <a:t>For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 smtClean="0"/>
              <a:t>Against 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Buddhists support its use if it is the law of the land</a:t>
            </a:r>
          </a:p>
          <a:p>
            <a:r>
              <a:rPr lang="en-GB" dirty="0" smtClean="0"/>
              <a:t>CP is regarded as part of the karmic consequences for a murderer</a:t>
            </a:r>
          </a:p>
          <a:p>
            <a:r>
              <a:rPr lang="en-GB" dirty="0" smtClean="0"/>
              <a:t>Keeping law and order is seen as more important than Buddha’s teaching</a:t>
            </a:r>
          </a:p>
          <a:p>
            <a:r>
              <a:rPr lang="en-GB" dirty="0" smtClean="0"/>
              <a:t>Belief by politicians that CP is necessary for retribution or deterrence value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All killing is wrong  - it goes against </a:t>
            </a:r>
            <a:r>
              <a:rPr lang="en-GB" dirty="0" smtClean="0"/>
              <a:t>teaching </a:t>
            </a:r>
            <a:r>
              <a:rPr lang="en-GB" smtClean="0"/>
              <a:t>of </a:t>
            </a:r>
            <a:r>
              <a:rPr lang="en-GB" smtClean="0"/>
              <a:t>8 </a:t>
            </a:r>
            <a:r>
              <a:rPr lang="en-GB" dirty="0" smtClean="0"/>
              <a:t>fold path</a:t>
            </a:r>
          </a:p>
          <a:p>
            <a:r>
              <a:rPr lang="en-GB" dirty="0" smtClean="0"/>
              <a:t>Compassion </a:t>
            </a:r>
            <a:r>
              <a:rPr lang="en-GB" dirty="0" smtClean="0"/>
              <a:t>and non violence to </a:t>
            </a:r>
            <a:r>
              <a:rPr lang="en-GB" dirty="0" smtClean="0"/>
              <a:t>all beings is </a:t>
            </a:r>
            <a:r>
              <a:rPr lang="en-GB" dirty="0" smtClean="0"/>
              <a:t>central– </a:t>
            </a:r>
            <a:r>
              <a:rPr lang="en-GB" dirty="0" smtClean="0"/>
              <a:t>including criminals</a:t>
            </a:r>
          </a:p>
          <a:p>
            <a:r>
              <a:rPr lang="en-GB" dirty="0" smtClean="0"/>
              <a:t>CP can hardly be called compassionate</a:t>
            </a:r>
          </a:p>
          <a:p>
            <a:r>
              <a:rPr lang="en-GB" dirty="0" smtClean="0"/>
              <a:t>Karmic consequences will stay with a person into next life – karma </a:t>
            </a:r>
            <a:r>
              <a:rPr lang="en-GB" dirty="0" smtClean="0"/>
              <a:t>sees </a:t>
            </a:r>
            <a:r>
              <a:rPr lang="en-GB" dirty="0" smtClean="0"/>
              <a:t>that justice is done</a:t>
            </a:r>
          </a:p>
          <a:p>
            <a:r>
              <a:rPr lang="en-GB" dirty="0" smtClean="0"/>
              <a:t>CP creates more bad karma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107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Capital Punishment - Buddhism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Punishment - Buddhism</dc:title>
  <dc:creator>dmaclean</dc:creator>
  <cp:lastModifiedBy>MacLeanD</cp:lastModifiedBy>
  <cp:revision>16</cp:revision>
  <cp:lastPrinted>2013-09-13T09:45:26Z</cp:lastPrinted>
  <dcterms:created xsi:type="dcterms:W3CDTF">2009-09-03T08:42:23Z</dcterms:created>
  <dcterms:modified xsi:type="dcterms:W3CDTF">2013-09-13T09:52:11Z</dcterms:modified>
</cp:coreProperties>
</file>