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840C-148C-4840-994E-C053BB64E1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289FF-21E2-41C3-8D22-7F39F555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Challenges of BB to Christians and how Christians have responded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Existence of God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no eternal God where did the original material for the Big Bang come from?</a:t>
            </a:r>
          </a:p>
          <a:p>
            <a:r>
              <a:rPr lang="en-US" dirty="0" smtClean="0"/>
              <a:t>Cosmological argument – there must be a first cause to start everything off</a:t>
            </a:r>
          </a:p>
          <a:p>
            <a:r>
              <a:rPr lang="en-US" dirty="0" smtClean="0"/>
              <a:t>Chance is not a convincing enough reason to explain the existence of such a complex universe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sz="9600" dirty="0" smtClean="0"/>
              <a:t>God </a:t>
            </a:r>
            <a:r>
              <a:rPr lang="en-GB" sz="9600" dirty="0"/>
              <a:t>as Creator and Designer</a:t>
            </a:r>
            <a:endParaRPr lang="en-US" sz="9600" dirty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Random BB should result in chaos not order</a:t>
            </a:r>
          </a:p>
          <a:p>
            <a:r>
              <a:rPr lang="en-GB" dirty="0"/>
              <a:t>Chances of BB being exactly right is mathematically impossible</a:t>
            </a:r>
          </a:p>
          <a:p>
            <a:r>
              <a:rPr lang="en-GB" dirty="0"/>
              <a:t>There is order and evidence of design in universe</a:t>
            </a:r>
          </a:p>
          <a:p>
            <a:r>
              <a:rPr lang="en-GB" dirty="0"/>
              <a:t>Universe is intelligible, uniform and predictable</a:t>
            </a:r>
          </a:p>
          <a:p>
            <a:r>
              <a:rPr lang="en-GB" dirty="0"/>
              <a:t>Only reasonable conclusion is it was designed and created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Challenges of BB to Christians and how Christians have responded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sz="11200" dirty="0" smtClean="0"/>
              <a:t>Accuracy </a:t>
            </a:r>
            <a:r>
              <a:rPr lang="en-GB" sz="11200" dirty="0"/>
              <a:t>of Genesis</a:t>
            </a:r>
            <a:endParaRPr lang="en-US" sz="11200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Theistic Creationism </a:t>
            </a:r>
            <a:r>
              <a:rPr lang="en-GB" dirty="0"/>
              <a:t>– Genesis and BB compatible</a:t>
            </a:r>
          </a:p>
          <a:p>
            <a:r>
              <a:rPr lang="en-GB" dirty="0"/>
              <a:t>God is author of BB and controlled the explosion</a:t>
            </a:r>
          </a:p>
          <a:p>
            <a:r>
              <a:rPr lang="en-GB" dirty="0"/>
              <a:t>Genesis reinterpreted as myth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Historical creationism </a:t>
            </a:r>
            <a:r>
              <a:rPr lang="en-GB" dirty="0"/>
              <a:t>– Genesis accurate – reject BB</a:t>
            </a:r>
          </a:p>
          <a:p>
            <a:r>
              <a:rPr lang="en-GB" dirty="0"/>
              <a:t>6 days of 24hours </a:t>
            </a:r>
          </a:p>
          <a:p>
            <a:r>
              <a:rPr lang="en-GB" dirty="0"/>
              <a:t>explosion could never produce complexity of universe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Challenges of BB to Christians and how Christians have responded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Significance of humans</a:t>
            </a:r>
          </a:p>
          <a:p>
            <a:r>
              <a:rPr lang="en-US" dirty="0" smtClean="0"/>
              <a:t>Humans have dignity and a sense of morality and purpose</a:t>
            </a:r>
          </a:p>
          <a:p>
            <a:r>
              <a:rPr lang="en-US" dirty="0" smtClean="0"/>
              <a:t>This can best be explained by saying they were made in God’s image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we are the results of chance events how do you explain the innate sense of God humans possess, and their sense </a:t>
            </a:r>
            <a:r>
              <a:rPr lang="en-US" smtClean="0"/>
              <a:t>of purpose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218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Challenges of BB to Christians and how Christians have responded</vt:lpstr>
      <vt:lpstr>Challenges of BB to Christians and how Christians have responded</vt:lpstr>
      <vt:lpstr>Challenges of BB to Christians and how Christians have responded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dmaclean</dc:creator>
  <cp:lastModifiedBy>MacLeanD</cp:lastModifiedBy>
  <cp:revision>13</cp:revision>
  <dcterms:created xsi:type="dcterms:W3CDTF">2010-03-01T15:29:41Z</dcterms:created>
  <dcterms:modified xsi:type="dcterms:W3CDTF">2013-03-15T11:44:17Z</dcterms:modified>
</cp:coreProperties>
</file>