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B72266-3377-4280-80F6-B726C129A425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A5DDB6-AAB2-4A74-B16B-F7663CF62C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Challenges of Scientific Method to Revelation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GB" sz="4500" dirty="0"/>
              <a:t>Meaningful statements must be open to verification/falsification</a:t>
            </a:r>
            <a:endParaRPr lang="en-US" sz="4500" dirty="0"/>
          </a:p>
          <a:p>
            <a:pPr>
              <a:buNone/>
            </a:pPr>
            <a:r>
              <a:rPr lang="en-GB" sz="4500" dirty="0"/>
              <a:t> </a:t>
            </a:r>
            <a:endParaRPr lang="en-US" sz="4500" dirty="0"/>
          </a:p>
          <a:p>
            <a:pPr lvl="0"/>
            <a:r>
              <a:rPr lang="en-GB" sz="4500" dirty="0"/>
              <a:t>Scientific method involves observation and experiment</a:t>
            </a:r>
            <a:endParaRPr lang="en-US" sz="4500" dirty="0"/>
          </a:p>
          <a:p>
            <a:pPr>
              <a:buNone/>
            </a:pPr>
            <a:r>
              <a:rPr lang="en-GB" sz="4500" dirty="0"/>
              <a:t> </a:t>
            </a:r>
            <a:endParaRPr lang="en-US" sz="4500" dirty="0"/>
          </a:p>
          <a:p>
            <a:pPr lvl="0"/>
            <a:r>
              <a:rPr lang="en-GB" sz="4500" dirty="0"/>
              <a:t>Science based on evidence, religion on faith</a:t>
            </a:r>
            <a:endParaRPr lang="en-US" sz="4500" dirty="0"/>
          </a:p>
          <a:p>
            <a:pPr>
              <a:buNone/>
            </a:pPr>
            <a:r>
              <a:rPr lang="en-GB" sz="4500" dirty="0"/>
              <a:t> </a:t>
            </a:r>
            <a:endParaRPr lang="en-US" sz="4500" dirty="0"/>
          </a:p>
          <a:p>
            <a:pPr lvl="0"/>
            <a:r>
              <a:rPr lang="en-GB" sz="4500" dirty="0"/>
              <a:t>Science objective, religion subjective </a:t>
            </a:r>
            <a:endParaRPr lang="en-US" sz="4500" dirty="0"/>
          </a:p>
          <a:p>
            <a:pPr>
              <a:buNone/>
            </a:pPr>
            <a:r>
              <a:rPr lang="en-GB" sz="4500" dirty="0"/>
              <a:t> </a:t>
            </a:r>
            <a:endParaRPr lang="en-US" sz="4500" dirty="0"/>
          </a:p>
          <a:p>
            <a:pPr lvl="0"/>
            <a:r>
              <a:rPr lang="en-GB" sz="4500" dirty="0"/>
              <a:t>Science useful for human </a:t>
            </a:r>
            <a:r>
              <a:rPr lang="en-GB" sz="4500" dirty="0" smtClean="0"/>
              <a:t>progress</a:t>
            </a:r>
          </a:p>
          <a:p>
            <a:pPr lvl="0">
              <a:buNone/>
            </a:pPr>
            <a:endParaRPr lang="en-US" sz="4500" dirty="0"/>
          </a:p>
          <a:p>
            <a:pPr lvl="0"/>
            <a:r>
              <a:rPr lang="en-GB" sz="4500" dirty="0" smtClean="0"/>
              <a:t>Science </a:t>
            </a:r>
            <a:r>
              <a:rPr lang="en-GB" sz="4500" dirty="0"/>
              <a:t>shows nature is uniform and conforms to fixed laws</a:t>
            </a:r>
            <a:endParaRPr lang="en-US" sz="45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</TotalTime>
  <Words>13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Challenges of Scientific Method to Revelation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Scientific Method to Revelation</dc:title>
  <dc:creator>dmaclean</dc:creator>
  <cp:lastModifiedBy>Donald MacLean - Fortrose Academy</cp:lastModifiedBy>
  <cp:revision>2</cp:revision>
  <dcterms:created xsi:type="dcterms:W3CDTF">2009-12-16T09:48:52Z</dcterms:created>
  <dcterms:modified xsi:type="dcterms:W3CDTF">2012-02-22T11:53:40Z</dcterms:modified>
</cp:coreProperties>
</file>