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430D-F9CA-45B4-9C01-A16E9A3D0E1C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3A73-A6C0-4489-B606-2F7E36122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743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430D-F9CA-45B4-9C01-A16E9A3D0E1C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3A73-A6C0-4489-B606-2F7E36122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789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430D-F9CA-45B4-9C01-A16E9A3D0E1C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3A73-A6C0-4489-B606-2F7E36122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406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430D-F9CA-45B4-9C01-A16E9A3D0E1C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3A73-A6C0-4489-B606-2F7E36122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581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430D-F9CA-45B4-9C01-A16E9A3D0E1C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3A73-A6C0-4489-B606-2F7E36122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810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430D-F9CA-45B4-9C01-A16E9A3D0E1C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3A73-A6C0-4489-B606-2F7E36122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335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430D-F9CA-45B4-9C01-A16E9A3D0E1C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3A73-A6C0-4489-B606-2F7E36122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098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430D-F9CA-45B4-9C01-A16E9A3D0E1C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3A73-A6C0-4489-B606-2F7E36122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73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430D-F9CA-45B4-9C01-A16E9A3D0E1C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3A73-A6C0-4489-B606-2F7E36122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52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430D-F9CA-45B4-9C01-A16E9A3D0E1C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3A73-A6C0-4489-B606-2F7E36122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20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430D-F9CA-45B4-9C01-A16E9A3D0E1C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3A73-A6C0-4489-B606-2F7E36122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45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C430D-F9CA-45B4-9C01-A16E9A3D0E1C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D3A73-A6C0-4489-B606-2F7E36122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179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‘Christians have nothing to fear from evolution.’  Why might some Christians take this view?   8AE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Theistic Evolution suggests compatibility </a:t>
            </a:r>
            <a:r>
              <a:rPr lang="en-GB" dirty="0" err="1" smtClean="0"/>
              <a:t>eg</a:t>
            </a:r>
            <a:r>
              <a:rPr lang="en-GB" dirty="0" smtClean="0"/>
              <a:t> </a:t>
            </a:r>
            <a:r>
              <a:rPr lang="en-GB" dirty="0" err="1" smtClean="0"/>
              <a:t>Polkinghorne</a:t>
            </a:r>
            <a:endParaRPr lang="en-GB" dirty="0" smtClean="0"/>
          </a:p>
          <a:p>
            <a:r>
              <a:rPr lang="en-GB" dirty="0" smtClean="0"/>
              <a:t>Evolution can be combined </a:t>
            </a:r>
            <a:r>
              <a:rPr lang="en-GB" smtClean="0"/>
              <a:t>with </a:t>
            </a:r>
            <a:r>
              <a:rPr lang="en-GB" smtClean="0"/>
              <a:t>mythological, </a:t>
            </a:r>
            <a:r>
              <a:rPr lang="en-GB" dirty="0" smtClean="0"/>
              <a:t>or day age interpretation of Genesis</a:t>
            </a:r>
          </a:p>
          <a:p>
            <a:r>
              <a:rPr lang="en-GB" dirty="0"/>
              <a:t>Evolution is creative process with God behind </a:t>
            </a:r>
            <a:r>
              <a:rPr lang="en-GB" dirty="0" smtClean="0"/>
              <a:t>it</a:t>
            </a:r>
          </a:p>
          <a:p>
            <a:r>
              <a:rPr lang="en-GB" dirty="0" smtClean="0"/>
              <a:t>Science and religion are different and should not be confused</a:t>
            </a:r>
            <a:endParaRPr lang="en-GB" dirty="0"/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Teleological Argument and Anthropic Principle point to an Intelligent Designer</a:t>
            </a:r>
          </a:p>
          <a:p>
            <a:r>
              <a:rPr lang="en-GB" dirty="0" smtClean="0"/>
              <a:t>Evolutionary theory has weaknesses</a:t>
            </a:r>
          </a:p>
          <a:p>
            <a:r>
              <a:rPr lang="en-GB" dirty="0" smtClean="0"/>
              <a:t>Disagreements among evolutionists weaken it</a:t>
            </a:r>
          </a:p>
          <a:p>
            <a:r>
              <a:rPr lang="en-GB" dirty="0" smtClean="0"/>
              <a:t>Genesis is Word of God and is reliable even when evolution seems to contradict it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5660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286000" y="2967335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dirty="0"/>
              <a:t>Christians have nothing to fear from evolution.’  Why might some Christians take this view?   8AE</a:t>
            </a:r>
          </a:p>
        </p:txBody>
      </p:sp>
    </p:spTree>
    <p:extLst>
      <p:ext uri="{BB962C8B-B14F-4D97-AF65-F5344CB8AC3E}">
        <p14:creationId xmlns:p14="http://schemas.microsoft.com/office/powerpoint/2010/main" val="369547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106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‘Christians have nothing to fear from evolution.’  Why might some Christians take this view?   8AE</vt:lpstr>
      <vt:lpstr>PowerPoint Presentation</vt:lpstr>
    </vt:vector>
  </TitlesOfParts>
  <Company>Fujitsu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‘Christians have nothing to fear from evolution.’  Why might some Christians take this view?</dc:title>
  <dc:creator>MacLeanD</dc:creator>
  <cp:lastModifiedBy>MacLeanD</cp:lastModifiedBy>
  <cp:revision>8</cp:revision>
  <cp:lastPrinted>2014-04-02T08:14:32Z</cp:lastPrinted>
  <dcterms:created xsi:type="dcterms:W3CDTF">2014-03-28T12:41:43Z</dcterms:created>
  <dcterms:modified xsi:type="dcterms:W3CDTF">2014-04-24T09:46:14Z</dcterms:modified>
</cp:coreProperties>
</file>