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B17C2-42CE-4E94-95C6-917F53595B17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D6904-2876-4586-A765-4C61530A9A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B17C2-42CE-4E94-95C6-917F53595B17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D6904-2876-4586-A765-4C61530A9A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B17C2-42CE-4E94-95C6-917F53595B17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D6904-2876-4586-A765-4C61530A9A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B17C2-42CE-4E94-95C6-917F53595B17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D6904-2876-4586-A765-4C61530A9A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B17C2-42CE-4E94-95C6-917F53595B17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D6904-2876-4586-A765-4C61530A9A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B17C2-42CE-4E94-95C6-917F53595B17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D6904-2876-4586-A765-4C61530A9A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B17C2-42CE-4E94-95C6-917F53595B17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D6904-2876-4586-A765-4C61530A9A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B17C2-42CE-4E94-95C6-917F53595B17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D6904-2876-4586-A765-4C61530A9A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B17C2-42CE-4E94-95C6-917F53595B17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D6904-2876-4586-A765-4C61530A9A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B17C2-42CE-4E94-95C6-917F53595B17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D6904-2876-4586-A765-4C61530A9A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B17C2-42CE-4E94-95C6-917F53595B17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D6904-2876-4586-A765-4C61530A9A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B17C2-42CE-4E94-95C6-917F53595B17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D6904-2876-4586-A765-4C61530A9A1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criticisms and defence could be made against Divine Command Theory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GB" sz="1800" dirty="0" smtClean="0">
                <a:latin typeface="+mj-lt"/>
              </a:rPr>
              <a:t>DCT states something is morally right</a:t>
            </a:r>
          </a:p>
          <a:p>
            <a:r>
              <a:rPr lang="en-GB" sz="1800" dirty="0" smtClean="0">
                <a:latin typeface="+mj-lt"/>
              </a:rPr>
              <a:t> because God commands it</a:t>
            </a:r>
            <a:endParaRPr lang="en-US" sz="1800" dirty="0">
              <a:latin typeface="+mj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GB" sz="2800" b="1" dirty="0" smtClean="0"/>
              <a:t>Criticisms</a:t>
            </a:r>
          </a:p>
          <a:p>
            <a:r>
              <a:rPr lang="en-GB" dirty="0" smtClean="0"/>
              <a:t>Many murderers rapists etc have been led astray because they claim to have heard a command from God in their head</a:t>
            </a:r>
          </a:p>
          <a:p>
            <a:r>
              <a:rPr lang="en-GB" dirty="0" smtClean="0"/>
              <a:t>Moral rules become too inflexible and </a:t>
            </a:r>
            <a:r>
              <a:rPr lang="en-GB" dirty="0" err="1" smtClean="0"/>
              <a:t>outdated</a:t>
            </a:r>
            <a:r>
              <a:rPr lang="en-GB" dirty="0" smtClean="0"/>
              <a:t>.  They need to be adapted to our own time and culture</a:t>
            </a: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800" b="1" dirty="0" smtClean="0"/>
              <a:t>Defence</a:t>
            </a:r>
          </a:p>
          <a:p>
            <a:r>
              <a:rPr lang="en-GB" dirty="0" smtClean="0"/>
              <a:t>Most people don’t listen to voices in their heads but are guided by faith, reason, scripture and tradition – these will usually contradict inner voices to rape, kill, steal etc</a:t>
            </a:r>
          </a:p>
          <a:p>
            <a:r>
              <a:rPr lang="en-GB" dirty="0" smtClean="0"/>
              <a:t>Moral rules are given by an all knowing God who knows what is best for </a:t>
            </a:r>
            <a:r>
              <a:rPr lang="en-GB" dirty="0" smtClean="0"/>
              <a:t>humans at all times and in </a:t>
            </a:r>
            <a:r>
              <a:rPr lang="en-GB" smtClean="0"/>
              <a:t>all places.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122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What criticisms and defence could be made against Divine Command Theory</vt:lpstr>
    </vt:vector>
  </TitlesOfParts>
  <Company>highland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criticisms and defence could be made against Divine Command Theory</dc:title>
  <dc:creator>dmaclean</dc:creator>
  <cp:lastModifiedBy>MacLeanD</cp:lastModifiedBy>
  <cp:revision>10</cp:revision>
  <dcterms:created xsi:type="dcterms:W3CDTF">2010-10-04T08:37:38Z</dcterms:created>
  <dcterms:modified xsi:type="dcterms:W3CDTF">2013-09-02T09:19:14Z</dcterms:modified>
</cp:coreProperties>
</file>