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533C5D-A2BB-47B8-A05C-847022B61F8B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C95B4D-FD82-4C6E-9BE7-0CF9D674B30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focus </a:t>
            </a:r>
            <a:r>
              <a:rPr lang="en-GB" dirty="0" smtClean="0"/>
              <a:t>is on the consequences of actions rather than the actions themselves</a:t>
            </a:r>
          </a:p>
          <a:p>
            <a:r>
              <a:rPr lang="en-GB" dirty="0" smtClean="0"/>
              <a:t>Right actions are those that promote greatest happiness of greatest number</a:t>
            </a:r>
          </a:p>
          <a:p>
            <a:r>
              <a:rPr lang="en-GB" dirty="0" smtClean="0"/>
              <a:t>Based on the assumption that happiness is the desired end of all human activity</a:t>
            </a:r>
          </a:p>
          <a:p>
            <a:r>
              <a:rPr lang="en-GB" dirty="0" smtClean="0"/>
              <a:t>Distinction between Act and Rule Utilitarianism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the main features of Utilitarian ethics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2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51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Describe the main features of Utilitarian ethics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main features of Utilitarian ethics</dc:title>
  <dc:creator>Donald MacLean - Fortrose Academy</dc:creator>
  <cp:lastModifiedBy>MacLeanD</cp:lastModifiedBy>
  <cp:revision>2</cp:revision>
  <dcterms:created xsi:type="dcterms:W3CDTF">2011-09-14T15:15:56Z</dcterms:created>
  <dcterms:modified xsi:type="dcterms:W3CDTF">2013-08-23T11:20:04Z</dcterms:modified>
</cp:coreProperties>
</file>