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6CC9-B208-49D6-A2CE-086D541A164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1EC3-F8A0-4B09-884D-DF819BD2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14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6CC9-B208-49D6-A2CE-086D541A164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1EC3-F8A0-4B09-884D-DF819BD2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54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6CC9-B208-49D6-A2CE-086D541A164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1EC3-F8A0-4B09-884D-DF819BD2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66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6CC9-B208-49D6-A2CE-086D541A164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1EC3-F8A0-4B09-884D-DF819BD2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00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6CC9-B208-49D6-A2CE-086D541A164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1EC3-F8A0-4B09-884D-DF819BD2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90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6CC9-B208-49D6-A2CE-086D541A164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1EC3-F8A0-4B09-884D-DF819BD2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5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6CC9-B208-49D6-A2CE-086D541A164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1EC3-F8A0-4B09-884D-DF819BD2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60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6CC9-B208-49D6-A2CE-086D541A164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1EC3-F8A0-4B09-884D-DF819BD2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99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6CC9-B208-49D6-A2CE-086D541A164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1EC3-F8A0-4B09-884D-DF819BD2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84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6CC9-B208-49D6-A2CE-086D541A164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1EC3-F8A0-4B09-884D-DF819BD2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0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6CC9-B208-49D6-A2CE-086D541A164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1EC3-F8A0-4B09-884D-DF819BD2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44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76CC9-B208-49D6-A2CE-086D541A164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B1EC3-F8A0-4B09-884D-DF819BD2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23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Describe the origin of human life according to </a:t>
            </a:r>
            <a:r>
              <a:rPr lang="en-GB" dirty="0" smtClean="0"/>
              <a:t>Genesis 4KU (for either Gen 1 or Gen 2)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GB" b="1" dirty="0" smtClean="0"/>
              <a:t>Genesis 1</a:t>
            </a:r>
          </a:p>
          <a:p>
            <a:r>
              <a:rPr lang="en-GB" dirty="0" smtClean="0"/>
              <a:t>Human life created by God on day 6</a:t>
            </a:r>
          </a:p>
          <a:p>
            <a:r>
              <a:rPr lang="en-GB" dirty="0" smtClean="0"/>
              <a:t>Humans made male and female in the image of God</a:t>
            </a:r>
          </a:p>
          <a:p>
            <a:r>
              <a:rPr lang="en-GB" dirty="0" smtClean="0"/>
              <a:t>Humans made last </a:t>
            </a:r>
            <a:r>
              <a:rPr lang="en-GB" dirty="0" err="1" smtClean="0"/>
              <a:t>ie</a:t>
            </a:r>
            <a:r>
              <a:rPr lang="en-GB" dirty="0" smtClean="0"/>
              <a:t> they are pinnacle of creation</a:t>
            </a:r>
          </a:p>
          <a:p>
            <a:r>
              <a:rPr lang="en-GB" dirty="0" smtClean="0"/>
              <a:t>Humans blessed by God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GB" b="1" dirty="0" smtClean="0"/>
              <a:t>Genesis 2</a:t>
            </a:r>
          </a:p>
          <a:p>
            <a:r>
              <a:rPr lang="en-GB" dirty="0" smtClean="0"/>
              <a:t>God formed man (Adam) from the dust</a:t>
            </a:r>
          </a:p>
          <a:p>
            <a:r>
              <a:rPr lang="en-GB" dirty="0" smtClean="0"/>
              <a:t>God breathed into him the breath of life</a:t>
            </a:r>
          </a:p>
          <a:p>
            <a:r>
              <a:rPr lang="en-GB" dirty="0" smtClean="0"/>
              <a:t>God caused Adam to fall into a deep sleep</a:t>
            </a:r>
          </a:p>
          <a:p>
            <a:r>
              <a:rPr lang="en-GB" dirty="0" smtClean="0"/>
              <a:t>God made Eve out of one of his ribs and took her to Adam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9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Describe the origin of human life according to Genesis 4KU (for either Gen 1 or Gen 2)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Describe the origin of human life according to Genesis</dc:title>
  <dc:creator>MacLeanD</dc:creator>
  <cp:lastModifiedBy>MacLeanD</cp:lastModifiedBy>
  <cp:revision>2</cp:revision>
  <dcterms:created xsi:type="dcterms:W3CDTF">2014-04-23T11:01:18Z</dcterms:created>
  <dcterms:modified xsi:type="dcterms:W3CDTF">2014-04-24T08:38:42Z</dcterms:modified>
</cp:coreProperties>
</file>