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7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5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4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9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8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6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0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1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5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1915-B86B-4D56-A92D-7E3742D24C6D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BB74-E906-4417-8F03-67EC79D89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7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Differences between theistic Evolution and historical creationism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Theistic Evolution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used method of evolution to make all living things </a:t>
            </a:r>
          </a:p>
          <a:p>
            <a:r>
              <a:rPr lang="en-GB" dirty="0" smtClean="0"/>
              <a:t>Some  Christians - Genesis is a mythological account </a:t>
            </a:r>
            <a:r>
              <a:rPr lang="en-GB" smtClean="0"/>
              <a:t>Other Christians </a:t>
            </a:r>
            <a:r>
              <a:rPr lang="en-GB" dirty="0" smtClean="0"/>
              <a:t>- each day is billions </a:t>
            </a:r>
            <a:r>
              <a:rPr lang="en-GB" dirty="0"/>
              <a:t>of </a:t>
            </a:r>
            <a:r>
              <a:rPr lang="en-GB" dirty="0" smtClean="0"/>
              <a:t>years</a:t>
            </a:r>
          </a:p>
          <a:p>
            <a:r>
              <a:rPr lang="en-GB" dirty="0" smtClean="0"/>
              <a:t>Earth is ancient – about 10 billion years old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Historical creationism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made all species according to their kind in 6 days of 24 hours</a:t>
            </a:r>
          </a:p>
          <a:p>
            <a:r>
              <a:rPr lang="en-GB" dirty="0" smtClean="0"/>
              <a:t>Genesis is a historic, factually accurate account of the beginning of life</a:t>
            </a:r>
          </a:p>
          <a:p>
            <a:r>
              <a:rPr lang="en-GB" dirty="0" smtClean="0"/>
              <a:t>Earth and beginning of life is recent – about 10000 years 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86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Differences between theistic Evolution and historical creationism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between theistic creationism and historic creationism</dc:title>
  <dc:creator>dmaclean</dc:creator>
  <cp:lastModifiedBy>MacLeanD</cp:lastModifiedBy>
  <cp:revision>7</cp:revision>
  <dcterms:created xsi:type="dcterms:W3CDTF">2011-01-25T12:30:44Z</dcterms:created>
  <dcterms:modified xsi:type="dcterms:W3CDTF">2013-04-19T13:20:32Z</dcterms:modified>
</cp:coreProperties>
</file>