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1D06BB-5D47-46E9-9AE6-29F13ABD73DA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F34AB2-65CA-49C6-A9B0-48B032363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Do you think it is possible for Christians to solve conflicts between religious beliefs and scientific knowledge about the origin of life?  Give reasons for your answer</a:t>
            </a:r>
            <a:r>
              <a:rPr lang="en-GB" sz="2400" smtClean="0">
                <a:solidFill>
                  <a:schemeClr val="tx1"/>
                </a:solidFill>
              </a:rPr>
              <a:t>. 8AE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sz="4100" dirty="0" smtClean="0"/>
              <a:t>Historic Creationists</a:t>
            </a:r>
            <a:endParaRPr lang="en-US" sz="41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 </a:t>
            </a:r>
            <a:r>
              <a:rPr lang="en-GB" dirty="0" smtClean="0"/>
              <a:t>By contrast evolution teaches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Not possible</a:t>
            </a:r>
          </a:p>
          <a:p>
            <a:r>
              <a:rPr lang="en-GB" dirty="0" smtClean="0"/>
              <a:t>Genesis teaches young earth – about 10,000 years</a:t>
            </a:r>
          </a:p>
          <a:p>
            <a:r>
              <a:rPr lang="en-GB" dirty="0" smtClean="0"/>
              <a:t>God created all species separately – fixity of species</a:t>
            </a:r>
          </a:p>
          <a:p>
            <a:r>
              <a:rPr lang="en-GB" dirty="0" smtClean="0"/>
              <a:t>Creation took 6 days of 24 hours</a:t>
            </a:r>
          </a:p>
          <a:p>
            <a:r>
              <a:rPr lang="en-GB" dirty="0" smtClean="0"/>
              <a:t>Man made in God’s image</a:t>
            </a:r>
          </a:p>
          <a:p>
            <a:r>
              <a:rPr lang="en-GB" dirty="0" smtClean="0"/>
              <a:t>Evidence for evolution is inconclusive– give examples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GB" dirty="0" smtClean="0"/>
              <a:t>No God - natural </a:t>
            </a:r>
            <a:r>
              <a:rPr lang="en-GB" dirty="0" smtClean="0"/>
              <a:t>selection, </a:t>
            </a:r>
            <a:r>
              <a:rPr lang="en-GB" dirty="0" smtClean="0"/>
              <a:t>random mutations and survival of fittest explain development of life</a:t>
            </a:r>
          </a:p>
          <a:p>
            <a:r>
              <a:rPr lang="en-GB" dirty="0" smtClean="0"/>
              <a:t>All life evolved from single cell organisms over vast period of time</a:t>
            </a:r>
          </a:p>
          <a:p>
            <a:r>
              <a:rPr lang="en-GB" dirty="0" smtClean="0"/>
              <a:t>Man is </a:t>
            </a:r>
            <a:r>
              <a:rPr lang="en-GB" dirty="0"/>
              <a:t>n</a:t>
            </a:r>
            <a:r>
              <a:rPr lang="en-GB" dirty="0" smtClean="0"/>
              <a:t>ot special 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800" dirty="0"/>
              <a:t>Do you think it is possible for Christians to solve conflicts between religious beliefs and scientific knowledge about the origin of life?  Give reasons for your answer.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5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Theistic Creationism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Possible </a:t>
            </a:r>
          </a:p>
          <a:p>
            <a:r>
              <a:rPr lang="en-GB" dirty="0" smtClean="0"/>
              <a:t>God used evolution as his method of creation</a:t>
            </a:r>
          </a:p>
          <a:p>
            <a:r>
              <a:rPr lang="en-GB" dirty="0" smtClean="0"/>
              <a:t>God ensured everything just right for evolution to happen</a:t>
            </a:r>
          </a:p>
          <a:p>
            <a:r>
              <a:rPr lang="en-GB" dirty="0" smtClean="0"/>
              <a:t>Genesis not a scientific account – has a religious purpose</a:t>
            </a:r>
          </a:p>
          <a:p>
            <a:r>
              <a:rPr lang="en-GB" dirty="0" smtClean="0"/>
              <a:t>Mythological view or Day Age theory can accommodate evolution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Evidence for evolution conclusive but need God to create raw materials and oversee process</a:t>
            </a:r>
          </a:p>
          <a:p>
            <a:r>
              <a:rPr lang="en-GB" dirty="0" err="1" smtClean="0"/>
              <a:t>Anthropic</a:t>
            </a:r>
            <a:r>
              <a:rPr lang="en-GB" dirty="0" smtClean="0"/>
              <a:t> Principle – explain</a:t>
            </a:r>
          </a:p>
          <a:p>
            <a:r>
              <a:rPr lang="en-GB" dirty="0" smtClean="0"/>
              <a:t>However  there remains  a conflict as all Christians believe that  God is the ultimate producer of life, while non religious scientists say  there was no intelligence  behind  evolution  - it was blind random chance.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</TotalTime>
  <Words>230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Do you think it is possible for Christians to solve conflicts between religious beliefs and scientific knowledge about the origin of life?  Give reasons for your answer. 8AE</vt:lpstr>
      <vt:lpstr>PowerPoint Presentation</vt:lpstr>
      <vt:lpstr>Theistic Creationism</vt:lpstr>
    </vt:vector>
  </TitlesOfParts>
  <Company>highland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think it is possible for Christians to solve conflicts between religious beliefs and scientific knowledge about the origin of life?  Give reasons for your answer.between</dc:title>
  <dc:creator>dmaclean</dc:creator>
  <cp:lastModifiedBy>MacLeanD</cp:lastModifiedBy>
  <cp:revision>21</cp:revision>
  <dcterms:created xsi:type="dcterms:W3CDTF">2010-03-26T11:29:10Z</dcterms:created>
  <dcterms:modified xsi:type="dcterms:W3CDTF">2014-04-24T10:12:56Z</dcterms:modified>
</cp:coreProperties>
</file>