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E9E8D9-3A21-4559-9164-A3E001133D75}" type="datetimeFigureOut">
              <a:rPr lang="en-GB" smtClean="0"/>
              <a:t>30/08/2013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BC13D3-92D5-47EB-9E2E-730C13E84CB5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E8D9-3A21-4559-9164-A3E001133D75}" type="datetimeFigureOut">
              <a:rPr lang="en-GB" smtClean="0"/>
              <a:t>30/08/2013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13D3-92D5-47EB-9E2E-730C13E84CB5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E8D9-3A21-4559-9164-A3E001133D75}" type="datetimeFigureOut">
              <a:rPr lang="en-GB" smtClean="0"/>
              <a:t>30/08/2013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13D3-92D5-47EB-9E2E-730C13E84CB5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E8D9-3A21-4559-9164-A3E001133D75}" type="datetimeFigureOut">
              <a:rPr lang="en-GB" smtClean="0"/>
              <a:t>30/08/2013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13D3-92D5-47EB-9E2E-730C13E84CB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E8D9-3A21-4559-9164-A3E001133D75}" type="datetimeFigureOut">
              <a:rPr lang="en-GB" smtClean="0"/>
              <a:t>30/08/2013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13D3-92D5-47EB-9E2E-730C13E84CB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E8D9-3A21-4559-9164-A3E001133D75}" type="datetimeFigureOut">
              <a:rPr lang="en-GB" smtClean="0"/>
              <a:t>30/08/2013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13D3-92D5-47EB-9E2E-730C13E84CB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E8D9-3A21-4559-9164-A3E001133D75}" type="datetimeFigureOut">
              <a:rPr lang="en-GB" smtClean="0"/>
              <a:t>30/08/2013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13D3-92D5-47EB-9E2E-730C13E84CB5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E8D9-3A21-4559-9164-A3E001133D75}" type="datetimeFigureOut">
              <a:rPr lang="en-GB" smtClean="0"/>
              <a:t>30/08/2013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13D3-92D5-47EB-9E2E-730C13E84CB5}" type="slidenum">
              <a:rPr lang="en-GB" smtClean="0"/>
              <a:t>‹#›</a:t>
            </a:fld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E8D9-3A21-4559-9164-A3E001133D75}" type="datetimeFigureOut">
              <a:rPr lang="en-GB" smtClean="0"/>
              <a:t>30/08/2013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13D3-92D5-47EB-9E2E-730C13E84C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E8D9-3A21-4559-9164-A3E001133D75}" type="datetimeFigureOut">
              <a:rPr lang="en-GB" smtClean="0"/>
              <a:t>30/08/2013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13D3-92D5-47EB-9E2E-730C13E84C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E8D9-3A21-4559-9164-A3E001133D75}" type="datetimeFigureOut">
              <a:rPr lang="en-GB" smtClean="0"/>
              <a:t>30/08/2013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13D3-92D5-47EB-9E2E-730C13E84C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E9E8D9-3A21-4559-9164-A3E001133D75}" type="datetimeFigureOut">
              <a:rPr lang="en-GB" smtClean="0"/>
              <a:t>30/08/2013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4BC13D3-92D5-47EB-9E2E-730C13E84CB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The Dilemma</a:t>
            </a:r>
            <a:r>
              <a:rPr lang="en-GB" dirty="0" smtClean="0"/>
              <a:t> </a:t>
            </a:r>
          </a:p>
          <a:p>
            <a:r>
              <a:rPr lang="en-GB" dirty="0"/>
              <a:t>D</a:t>
            </a:r>
            <a:r>
              <a:rPr lang="en-GB" dirty="0" smtClean="0"/>
              <a:t>o the gods command what is right because it is right?</a:t>
            </a:r>
          </a:p>
          <a:p>
            <a:r>
              <a:rPr lang="en-GB" dirty="0" smtClean="0"/>
              <a:t>Or is it right only because the gods command it?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Euthyphro</a:t>
            </a:r>
            <a:r>
              <a:rPr lang="en-GB" dirty="0" smtClean="0"/>
              <a:t> Dilemma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51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raises the question, “What makes an action morally good?”</a:t>
            </a:r>
          </a:p>
          <a:p>
            <a:r>
              <a:rPr lang="en-GB" dirty="0" smtClean="0"/>
              <a:t>Socrates implies that actions are good in themselves</a:t>
            </a:r>
          </a:p>
          <a:p>
            <a:r>
              <a:rPr lang="en-GB" dirty="0" smtClean="0"/>
              <a:t>What is the nature </a:t>
            </a:r>
            <a:r>
              <a:rPr lang="en-GB" smtClean="0"/>
              <a:t>of </a:t>
            </a:r>
            <a:r>
              <a:rPr lang="en-GB" smtClean="0"/>
              <a:t>morality– </a:t>
            </a:r>
            <a:r>
              <a:rPr lang="en-GB" dirty="0" smtClean="0"/>
              <a:t>the relationship between God and goodness.</a:t>
            </a:r>
            <a:endParaRPr lang="en-GB" dirty="0" smtClean="0"/>
          </a:p>
          <a:p>
            <a:r>
              <a:rPr lang="en-GB" dirty="0" smtClean="0"/>
              <a:t>Is God good or does he need to appeal to something else as being the standard of good</a:t>
            </a:r>
            <a:r>
              <a:rPr lang="en-GB" dirty="0" smtClean="0"/>
              <a:t>?</a:t>
            </a:r>
          </a:p>
          <a:p>
            <a:r>
              <a:rPr lang="en-GB" dirty="0" smtClean="0"/>
              <a:t>What has ultimate authority when making moral decisions – God or ‘goodness’?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What issues does the </a:t>
            </a:r>
            <a:r>
              <a:rPr lang="en-GB" sz="4400" dirty="0" err="1" smtClean="0"/>
              <a:t>Euthyphro</a:t>
            </a:r>
            <a:r>
              <a:rPr lang="en-GB" sz="4400" dirty="0" smtClean="0"/>
              <a:t> Dilemma raise?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53055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22</TotalTime>
  <Words>103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Hardcover</vt:lpstr>
      <vt:lpstr>Euthyphro Dilemma</vt:lpstr>
      <vt:lpstr>What issues does the Euthyphro Dilemma raise?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Euthyphro Dilemma</dc:title>
  <dc:creator>Donald MacLean - Fortrose Academy</dc:creator>
  <cp:lastModifiedBy>MacLeanD</cp:lastModifiedBy>
  <cp:revision>5</cp:revision>
  <dcterms:created xsi:type="dcterms:W3CDTF">2011-08-31T10:59:47Z</dcterms:created>
  <dcterms:modified xsi:type="dcterms:W3CDTF">2013-08-30T10:50:54Z</dcterms:modified>
</cp:coreProperties>
</file>