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A9564E-CDFA-4298-B9E8-C31135B53CC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49D356-53D5-485C-A1F3-390272F9E0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Evaluate a secular viewpoint on the causes of crime (NAB 003)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Evaluate a secular viewpoint on the causes of crime (NAB 003)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Only cause of crime is a lack of conscience</a:t>
            </a:r>
          </a:p>
          <a:p>
            <a:r>
              <a:rPr lang="en-GB" sz="2800" dirty="0" smtClean="0"/>
              <a:t>Causes of crime solved by severe punishments</a:t>
            </a:r>
          </a:p>
          <a:p>
            <a:r>
              <a:rPr lang="en-GB" sz="2800" dirty="0" smtClean="0"/>
              <a:t>Investment in socially deprived areas essential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sz="2800" dirty="0" smtClean="0"/>
              <a:t>Parents are to blame </a:t>
            </a:r>
          </a:p>
          <a:p>
            <a:r>
              <a:rPr lang="en-GB" sz="2800" dirty="0" smtClean="0"/>
              <a:t>Lack of investment in policing is to blame</a:t>
            </a:r>
          </a:p>
          <a:p>
            <a:r>
              <a:rPr lang="en-GB" sz="2800" dirty="0" smtClean="0"/>
              <a:t>Crime is symptomatic of breakdown in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</TotalTime>
  <Words>67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Evaluate a secular viewpoint on the causes of crime (NAB 003)</vt:lpstr>
      <vt:lpstr>Evaluate a secular viewpoint on the causes of crime (NAB 003)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Evaluate a secular viewpoint on the causes of crime (NAB 002)</dc:title>
  <dc:creator>dmaclean</dc:creator>
  <cp:lastModifiedBy>Donald MacLean - Fortrose Academy</cp:lastModifiedBy>
  <cp:revision>14</cp:revision>
  <dcterms:created xsi:type="dcterms:W3CDTF">2010-06-22T11:44:07Z</dcterms:created>
  <dcterms:modified xsi:type="dcterms:W3CDTF">2012-06-08T11:54:05Z</dcterms:modified>
</cp:coreProperties>
</file>