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77230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4978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99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675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6698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805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1788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41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34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84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37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E8669-416E-455A-A311-F66C39678BD8}" type="datetimeFigureOut">
              <a:rPr lang="en-GB" smtClean="0"/>
              <a:t>17/03/2014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3BF8A-9AF9-461A-9C41-D8D9B9F72C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83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dirty="0" smtClean="0"/>
              <a:t>Explain how the Teleological Argument uses observation of the world to support Christian belief in </a:t>
            </a:r>
            <a:r>
              <a:rPr lang="en-GB" sz="2800" smtClean="0"/>
              <a:t>God. </a:t>
            </a:r>
            <a:r>
              <a:rPr lang="en-GB" sz="2800" dirty="0" smtClean="0"/>
              <a:t>(8)  (Max of 3 marks for description of argument) </a:t>
            </a:r>
            <a:endParaRPr lang="en-GB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Infers existence of God from the presence of order.</a:t>
            </a:r>
          </a:p>
          <a:p>
            <a:r>
              <a:rPr lang="en-GB" dirty="0" smtClean="0"/>
              <a:t>Order is seen as a mark of design.</a:t>
            </a:r>
          </a:p>
          <a:p>
            <a:r>
              <a:rPr lang="en-GB" dirty="0" smtClean="0"/>
              <a:t>Analogy is between Paley’s watch and the universe.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</a:pPr>
            <a:r>
              <a:rPr lang="en-GB" dirty="0" smtClean="0"/>
              <a:t>Human eye cited as evidence/comparison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Causal link between a watchmaker and God.</a:t>
            </a:r>
          </a:p>
          <a:p>
            <a:pPr>
              <a:buFont typeface="Arial" charset="0"/>
              <a:buChar char="•"/>
            </a:pPr>
            <a:r>
              <a:rPr lang="en-GB" dirty="0" smtClean="0"/>
              <a:t>As design apparent in watch couldn’t have happened by chance, so design in universe demands a designer to explain it.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0065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Explain how the Teleological Argument uses observation of the world to support Christian belief in God. (8)  (Max of 3 marks for description of argument) 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Explain how the Teleological Argument uses observation of the world to support Christian belief in God.  (Max of 3 marks for description of argument)</dc:title>
  <dc:creator>MacLeanD</dc:creator>
  <cp:lastModifiedBy>MacLeanD</cp:lastModifiedBy>
  <cp:revision>2</cp:revision>
  <dcterms:created xsi:type="dcterms:W3CDTF">2014-03-17T15:27:55Z</dcterms:created>
  <dcterms:modified xsi:type="dcterms:W3CDTF">2014-03-17T15:41:29Z</dcterms:modified>
</cp:coreProperties>
</file>