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55B2AF-34CE-4DA9-A968-4B2EDE0FA2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A15C5A-12DD-45FB-8072-11FD0A9C47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Heaven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Absence of all that brings pain and death</a:t>
            </a:r>
          </a:p>
          <a:p>
            <a:r>
              <a:rPr lang="en-GB" dirty="0" smtClean="0"/>
              <a:t>A place without sin and effects of </a:t>
            </a:r>
            <a:r>
              <a:rPr lang="en-GB" dirty="0" smtClean="0"/>
              <a:t>sin, </a:t>
            </a:r>
            <a:r>
              <a:rPr lang="en-GB" dirty="0" smtClean="0"/>
              <a:t>like tears </a:t>
            </a:r>
            <a:r>
              <a:rPr lang="en-GB" dirty="0" smtClean="0"/>
              <a:t>sorrow</a:t>
            </a:r>
            <a:r>
              <a:rPr lang="en-GB" dirty="0" smtClean="0"/>
              <a:t> </a:t>
            </a:r>
            <a:r>
              <a:rPr lang="en-GB" dirty="0" smtClean="0"/>
              <a:t>pain or alienation.</a:t>
            </a:r>
            <a:endParaRPr lang="en-GB" dirty="0" smtClean="0"/>
          </a:p>
          <a:p>
            <a:r>
              <a:rPr lang="en-GB" dirty="0" smtClean="0"/>
              <a:t>Where Christians will enjoy the immediate presence of Christ</a:t>
            </a:r>
          </a:p>
          <a:p>
            <a:r>
              <a:rPr lang="en-GB" dirty="0" smtClean="0"/>
              <a:t>A place to enjoy God’s rewards for ever</a:t>
            </a:r>
          </a:p>
          <a:p>
            <a:r>
              <a:rPr lang="en-GB" dirty="0" smtClean="0"/>
              <a:t>A place of unimaginable happiness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Suffering beyond any misery on earth</a:t>
            </a:r>
          </a:p>
          <a:p>
            <a:r>
              <a:rPr lang="en-GB" dirty="0" smtClean="0"/>
              <a:t>Clearly taught by Jesus</a:t>
            </a:r>
          </a:p>
          <a:p>
            <a:r>
              <a:rPr lang="en-GB" dirty="0" smtClean="0"/>
              <a:t>Biblical descriptions are symbols, but reality will be worse than symbols</a:t>
            </a:r>
          </a:p>
          <a:p>
            <a:r>
              <a:rPr lang="en-GB" dirty="0" smtClean="0"/>
              <a:t>Hell is a place of perfect justice</a:t>
            </a:r>
          </a:p>
          <a:p>
            <a:r>
              <a:rPr lang="en-GB" dirty="0" smtClean="0"/>
              <a:t>Hell is eternal.  There is no escape through repentance or annihilation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89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Heaven </vt:lpstr>
      <vt:lpstr>Hell 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</dc:title>
  <dc:creator>dmaclean</dc:creator>
  <cp:lastModifiedBy>MacLeanD</cp:lastModifiedBy>
  <cp:revision>3</cp:revision>
  <dcterms:created xsi:type="dcterms:W3CDTF">2011-03-21T15:23:54Z</dcterms:created>
  <dcterms:modified xsi:type="dcterms:W3CDTF">2012-12-05T09:51:05Z</dcterms:modified>
</cp:coreProperties>
</file>