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8EAD-F4BE-4B51-952E-BB0F718E03DE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B99D-4D07-4F9D-8E83-8C7487F37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54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8EAD-F4BE-4B51-952E-BB0F718E03DE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B99D-4D07-4F9D-8E83-8C7487F37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43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8EAD-F4BE-4B51-952E-BB0F718E03DE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B99D-4D07-4F9D-8E83-8C7487F37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74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8EAD-F4BE-4B51-952E-BB0F718E03DE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B99D-4D07-4F9D-8E83-8C7487F37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51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8EAD-F4BE-4B51-952E-BB0F718E03DE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B99D-4D07-4F9D-8E83-8C7487F37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790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8EAD-F4BE-4B51-952E-BB0F718E03DE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B99D-4D07-4F9D-8E83-8C7487F37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838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8EAD-F4BE-4B51-952E-BB0F718E03DE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B99D-4D07-4F9D-8E83-8C7487F37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70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8EAD-F4BE-4B51-952E-BB0F718E03DE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B99D-4D07-4F9D-8E83-8C7487F37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265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8EAD-F4BE-4B51-952E-BB0F718E03DE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B99D-4D07-4F9D-8E83-8C7487F37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43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8EAD-F4BE-4B51-952E-BB0F718E03DE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B99D-4D07-4F9D-8E83-8C7487F37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477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8EAD-F4BE-4B51-952E-BB0F718E03DE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4B99D-4D07-4F9D-8E83-8C7487F37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23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98EAD-F4BE-4B51-952E-BB0F718E03DE}" type="datetimeFigureOut">
              <a:rPr lang="en-GB" smtClean="0"/>
              <a:t>31/08/2012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4B99D-4D07-4F9D-8E83-8C7487F37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651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is meant by the claim that moral values are heteronomous?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Values are dependent upon something or someone other than ourselves -  God or religious authority </a:t>
            </a:r>
            <a:r>
              <a:rPr lang="en-GB" dirty="0" err="1" smtClean="0"/>
              <a:t>eg</a:t>
            </a:r>
            <a:r>
              <a:rPr lang="en-GB" dirty="0" smtClean="0"/>
              <a:t>. scriptures/tradition</a:t>
            </a:r>
          </a:p>
          <a:p>
            <a:r>
              <a:rPr lang="en-GB" dirty="0" smtClean="0"/>
              <a:t>Often heteronomous values are absolute (that is, they never change)</a:t>
            </a:r>
          </a:p>
          <a:p>
            <a:r>
              <a:rPr lang="en-GB" dirty="0" smtClean="0"/>
              <a:t>An example of a heteronomous moral law is the </a:t>
            </a:r>
            <a:r>
              <a:rPr lang="en-GB" dirty="0"/>
              <a:t>T</a:t>
            </a:r>
            <a:r>
              <a:rPr lang="en-GB" dirty="0" smtClean="0"/>
              <a:t>en </a:t>
            </a:r>
            <a:r>
              <a:rPr lang="en-GB" dirty="0"/>
              <a:t>C</a:t>
            </a:r>
            <a:r>
              <a:rPr lang="en-GB" dirty="0" smtClean="0"/>
              <a:t>ommandments – which some Jews and Christians see as being absolute – just as binding as when they were given by God.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50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</TotalTime>
  <Words>76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What is meant by the claim that moral values are heteronomous?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meant by the claim that moral values are heteronomous?</dc:title>
  <dc:creator>Donald MacLean - Fortrose Academy</dc:creator>
  <cp:lastModifiedBy>Donald MacLean - Fortrose Academy</cp:lastModifiedBy>
  <cp:revision>4</cp:revision>
  <cp:lastPrinted>2012-08-31T10:37:24Z</cp:lastPrinted>
  <dcterms:created xsi:type="dcterms:W3CDTF">2011-08-31T12:01:34Z</dcterms:created>
  <dcterms:modified xsi:type="dcterms:W3CDTF">2012-08-31T10:37:27Z</dcterms:modified>
</cp:coreProperties>
</file>