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96E-9561-4BE4-B063-95387C1E8B05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CDE1-2E7E-417D-9935-D63994CBB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6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96E-9561-4BE4-B063-95387C1E8B05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CDE1-2E7E-417D-9935-D63994CBB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53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96E-9561-4BE4-B063-95387C1E8B05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CDE1-2E7E-417D-9935-D63994CBB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0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96E-9561-4BE4-B063-95387C1E8B05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CDE1-2E7E-417D-9935-D63994CBB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08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96E-9561-4BE4-B063-95387C1E8B05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CDE1-2E7E-417D-9935-D63994CBB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80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96E-9561-4BE4-B063-95387C1E8B05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CDE1-2E7E-417D-9935-D63994CBB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1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96E-9561-4BE4-B063-95387C1E8B05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CDE1-2E7E-417D-9935-D63994CBB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1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96E-9561-4BE4-B063-95387C1E8B05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CDE1-2E7E-417D-9935-D63994CBB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78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96E-9561-4BE4-B063-95387C1E8B05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CDE1-2E7E-417D-9935-D63994CBB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37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96E-9561-4BE4-B063-95387C1E8B05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CDE1-2E7E-417D-9935-D63994CBB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54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96E-9561-4BE4-B063-95387C1E8B05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CDE1-2E7E-417D-9935-D63994CBB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05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A096E-9561-4BE4-B063-95387C1E8B05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1CDE1-2E7E-417D-9935-D63994CBB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22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does science explain the origin of human life</a:t>
            </a:r>
            <a:r>
              <a:rPr lang="en-GB" dirty="0" smtClean="0"/>
              <a:t>? </a:t>
            </a:r>
            <a:r>
              <a:rPr lang="en-GB" smtClean="0"/>
              <a:t>4KU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 life originated about 4 million years ago from a soup of chemicals such as hydrogen, sulphur, water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These chemicals were the residue of exploding stars</a:t>
            </a:r>
          </a:p>
          <a:p>
            <a:r>
              <a:rPr lang="en-GB" dirty="0" smtClean="0"/>
              <a:t>Life gradually evolved with the fittest surviving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 forms of life originate from the same beginnings so life has a common natural source</a:t>
            </a:r>
          </a:p>
          <a:p>
            <a:r>
              <a:rPr lang="en-GB" dirty="0" smtClean="0"/>
              <a:t>Natural selection explains development of life – no need for God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7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does science explain the origin of human life? 4KU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science explain the origin of human life?</dc:title>
  <dc:creator>MacLeanD</dc:creator>
  <cp:lastModifiedBy>MacLeanD</cp:lastModifiedBy>
  <cp:revision>3</cp:revision>
  <dcterms:created xsi:type="dcterms:W3CDTF">2014-04-23T11:10:01Z</dcterms:created>
  <dcterms:modified xsi:type="dcterms:W3CDTF">2014-04-24T08:34:15Z</dcterms:modified>
</cp:coreProperties>
</file>