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2D96-F182-493B-B224-A146997C2DC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D9525-B135-4C70-BFC6-C8DD68D1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/>
              <a:t>Intelligent </a:t>
            </a:r>
            <a:r>
              <a:rPr lang="en-GB" sz="3200" b="1" dirty="0" smtClean="0"/>
              <a:t>Design </a:t>
            </a:r>
            <a:r>
              <a:rPr lang="en-GB" sz="3200" b="1" dirty="0" smtClean="0"/>
              <a:t>(Walker P. 176-179)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Expand on these points and outline the strengths and weaknesses of ID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Uses scientific method</a:t>
            </a:r>
          </a:p>
          <a:p>
            <a:r>
              <a:rPr lang="en-GB" dirty="0"/>
              <a:t>Q</a:t>
            </a:r>
            <a:r>
              <a:rPr lang="en-GB" dirty="0" smtClean="0"/>
              <a:t>uestions evolution in these areas–</a:t>
            </a:r>
          </a:p>
          <a:p>
            <a:r>
              <a:rPr lang="en-GB" dirty="0" smtClean="0"/>
              <a:t>Origin of life</a:t>
            </a:r>
          </a:p>
          <a:p>
            <a:r>
              <a:rPr lang="en-GB" dirty="0" smtClean="0"/>
              <a:t>Common tree</a:t>
            </a:r>
          </a:p>
          <a:p>
            <a:r>
              <a:rPr lang="en-GB" dirty="0" smtClean="0"/>
              <a:t>Developmental evidence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Mutations </a:t>
            </a:r>
          </a:p>
          <a:p>
            <a:r>
              <a:rPr lang="en-GB" dirty="0" smtClean="0"/>
              <a:t>Irreducible complexity</a:t>
            </a:r>
          </a:p>
          <a:p>
            <a:r>
              <a:rPr lang="en-GB" dirty="0" smtClean="0"/>
              <a:t>Fossil evidence</a:t>
            </a:r>
          </a:p>
          <a:p>
            <a:endParaRPr lang="en-GB" dirty="0" smtClean="0"/>
          </a:p>
          <a:p>
            <a:r>
              <a:rPr lang="en-GB" dirty="0" smtClean="0"/>
              <a:t>Outline the –</a:t>
            </a:r>
          </a:p>
          <a:p>
            <a:r>
              <a:rPr lang="en-GB" dirty="0" smtClean="0"/>
              <a:t>Strengths of ID</a:t>
            </a:r>
          </a:p>
          <a:p>
            <a:r>
              <a:rPr lang="en-GB" smtClean="0"/>
              <a:t>Limitations of 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Intelligent Design (Walker P. 176-179) Expand on these points and outline the strengths and weaknesses of ID</vt:lpstr>
    </vt:vector>
  </TitlesOfParts>
  <Company>highland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Design</dc:title>
  <dc:creator>dmaclean</dc:creator>
  <cp:lastModifiedBy>dmaclean</cp:lastModifiedBy>
  <cp:revision>11</cp:revision>
  <dcterms:created xsi:type="dcterms:W3CDTF">2011-02-07T10:37:35Z</dcterms:created>
  <dcterms:modified xsi:type="dcterms:W3CDTF">2011-02-08T10:42:05Z</dcterms:modified>
</cp:coreProperties>
</file>