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7CB2D-6A46-43DD-877D-E91DBB696896}" type="datetimeFigureOut">
              <a:rPr lang="en-GB" smtClean="0"/>
              <a:t>12/03/2014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DC58-98F1-4A1F-8C1D-3FF21D51A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729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7CB2D-6A46-43DD-877D-E91DBB696896}" type="datetimeFigureOut">
              <a:rPr lang="en-GB" smtClean="0"/>
              <a:t>12/03/2014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DC58-98F1-4A1F-8C1D-3FF21D51A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393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7CB2D-6A46-43DD-877D-E91DBB696896}" type="datetimeFigureOut">
              <a:rPr lang="en-GB" smtClean="0"/>
              <a:t>12/03/2014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DC58-98F1-4A1F-8C1D-3FF21D51A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346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7CB2D-6A46-43DD-877D-E91DBB696896}" type="datetimeFigureOut">
              <a:rPr lang="en-GB" smtClean="0"/>
              <a:t>12/03/2014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DC58-98F1-4A1F-8C1D-3FF21D51A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692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7CB2D-6A46-43DD-877D-E91DBB696896}" type="datetimeFigureOut">
              <a:rPr lang="en-GB" smtClean="0"/>
              <a:t>12/03/2014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DC58-98F1-4A1F-8C1D-3FF21D51A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173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7CB2D-6A46-43DD-877D-E91DBB696896}" type="datetimeFigureOut">
              <a:rPr lang="en-GB" smtClean="0"/>
              <a:t>12/03/2014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DC58-98F1-4A1F-8C1D-3FF21D51A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59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7CB2D-6A46-43DD-877D-E91DBB696896}" type="datetimeFigureOut">
              <a:rPr lang="en-GB" smtClean="0"/>
              <a:t>12/03/2014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DC58-98F1-4A1F-8C1D-3FF21D51A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127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7CB2D-6A46-43DD-877D-E91DBB696896}" type="datetimeFigureOut">
              <a:rPr lang="en-GB" smtClean="0"/>
              <a:t>12/03/2014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DC58-98F1-4A1F-8C1D-3FF21D51A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879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7CB2D-6A46-43DD-877D-E91DBB696896}" type="datetimeFigureOut">
              <a:rPr lang="en-GB" smtClean="0"/>
              <a:t>12/03/2014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DC58-98F1-4A1F-8C1D-3FF21D51A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279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7CB2D-6A46-43DD-877D-E91DBB696896}" type="datetimeFigureOut">
              <a:rPr lang="en-GB" smtClean="0"/>
              <a:t>12/03/2014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DC58-98F1-4A1F-8C1D-3FF21D51A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660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7CB2D-6A46-43DD-877D-E91DBB696896}" type="datetimeFigureOut">
              <a:rPr lang="en-GB" smtClean="0"/>
              <a:t>12/03/2014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DC58-98F1-4A1F-8C1D-3FF21D51A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363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7CB2D-6A46-43DD-877D-E91DBB696896}" type="datetimeFigureOut">
              <a:rPr lang="en-GB" smtClean="0"/>
              <a:t>12/03/2014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7DC58-98F1-4A1F-8C1D-3FF21D51A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017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000" dirty="0">
                <a:solidFill>
                  <a:prstClr val="black"/>
                </a:solidFill>
                <a:ea typeface="+mn-ea"/>
                <a:cs typeface="+mn-cs"/>
              </a:rPr>
              <a:t> In what ways is the Big Bang Theory compatible with the cosmological argument</a:t>
            </a:r>
            <a:r>
              <a:rPr lang="en-GB" sz="3000" dirty="0" smtClean="0">
                <a:solidFill>
                  <a:prstClr val="black"/>
                </a:solidFill>
                <a:ea typeface="+mn-ea"/>
                <a:cs typeface="+mn-cs"/>
              </a:rPr>
              <a:t>?                  4AE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					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GB" dirty="0" smtClean="0"/>
              <a:t>•	Big Bang suggests a beginning</a:t>
            </a:r>
          </a:p>
          <a:p>
            <a:pPr marL="0" indent="0">
              <a:buNone/>
            </a:pPr>
            <a:r>
              <a:rPr lang="en-GB" dirty="0" smtClean="0"/>
              <a:t>•	No pre-existing matter</a:t>
            </a:r>
          </a:p>
          <a:p>
            <a:pPr marL="0" indent="0">
              <a:buNone/>
            </a:pPr>
            <a:r>
              <a:rPr lang="en-GB" dirty="0" smtClean="0"/>
              <a:t>•	Something cannot come out of nothing</a:t>
            </a:r>
          </a:p>
          <a:p>
            <a:pPr marL="0" indent="0">
              <a:buNone/>
            </a:pPr>
            <a:r>
              <a:rPr lang="en-GB" dirty="0" smtClean="0"/>
              <a:t>•	Something had to cause Big Bang</a:t>
            </a:r>
          </a:p>
          <a:p>
            <a:pPr marL="0" indent="0">
              <a:buNone/>
            </a:pPr>
            <a:r>
              <a:rPr lang="en-GB" dirty="0" smtClean="0"/>
              <a:t>•	Cause was God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36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In what ways is the Big Bang Theory compatible with the cosmological argument?                  4AE</vt:lpstr>
    </vt:vector>
  </TitlesOfParts>
  <Company>Fujitsu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In what ways is the Big Bang Theory compatible with the cosmological argument?                  4AE</dc:title>
  <dc:creator>MacLeanD</dc:creator>
  <cp:lastModifiedBy>MacLeanD</cp:lastModifiedBy>
  <cp:revision>1</cp:revision>
  <dcterms:created xsi:type="dcterms:W3CDTF">2014-03-12T14:08:01Z</dcterms:created>
  <dcterms:modified xsi:type="dcterms:W3CDTF">2014-03-12T14:10:28Z</dcterms:modified>
</cp:coreProperties>
</file>