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1EDD-94B4-4396-BCF2-5CE3E917E80C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0314-7CEE-4148-B174-218A039C6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18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1EDD-94B4-4396-BCF2-5CE3E917E80C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0314-7CEE-4148-B174-218A039C6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29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1EDD-94B4-4396-BCF2-5CE3E917E80C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0314-7CEE-4148-B174-218A039C6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87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1EDD-94B4-4396-BCF2-5CE3E917E80C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0314-7CEE-4148-B174-218A039C6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81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1EDD-94B4-4396-BCF2-5CE3E917E80C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0314-7CEE-4148-B174-218A039C6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03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1EDD-94B4-4396-BCF2-5CE3E917E80C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0314-7CEE-4148-B174-218A039C6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61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1EDD-94B4-4396-BCF2-5CE3E917E80C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0314-7CEE-4148-B174-218A039C6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0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1EDD-94B4-4396-BCF2-5CE3E917E80C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0314-7CEE-4148-B174-218A039C6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45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1EDD-94B4-4396-BCF2-5CE3E917E80C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0314-7CEE-4148-B174-218A039C6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0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1EDD-94B4-4396-BCF2-5CE3E917E80C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0314-7CEE-4148-B174-218A039C6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22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1EDD-94B4-4396-BCF2-5CE3E917E80C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0314-7CEE-4148-B174-218A039C6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15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91EDD-94B4-4396-BCF2-5CE3E917E80C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50314-7CEE-4148-B174-218A039C6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00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would be a Kantian view of the purposes of punishment?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Retribution</a:t>
            </a:r>
            <a:r>
              <a:rPr lang="en-GB" dirty="0" smtClean="0"/>
              <a:t> </a:t>
            </a:r>
          </a:p>
          <a:p>
            <a:r>
              <a:rPr lang="en-GB" b="0" dirty="0"/>
              <a:t>P</a:t>
            </a:r>
            <a:r>
              <a:rPr lang="en-GB" b="0" dirty="0" smtClean="0"/>
              <a:t>unishment should be proportionate – an eye for an eye</a:t>
            </a:r>
          </a:p>
          <a:p>
            <a:r>
              <a:rPr lang="en-GB" b="0" dirty="0" smtClean="0"/>
              <a:t>Everyone is equal so law should be fair to all</a:t>
            </a:r>
          </a:p>
          <a:p>
            <a:r>
              <a:rPr lang="en-GB" b="0" dirty="0" smtClean="0"/>
              <a:t>Justice is vital for a well ordered society so punishments must be just </a:t>
            </a:r>
            <a:endParaRPr lang="en-GB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Deterrence</a:t>
            </a:r>
            <a:r>
              <a:rPr lang="en-GB" dirty="0" smtClean="0"/>
              <a:t>  </a:t>
            </a:r>
          </a:p>
          <a:p>
            <a:r>
              <a:rPr lang="en-GB" b="0" dirty="0"/>
              <a:t>U</a:t>
            </a:r>
            <a:r>
              <a:rPr lang="en-GB" b="0" dirty="0" smtClean="0"/>
              <a:t>nfair to punish simply to deter others</a:t>
            </a:r>
          </a:p>
          <a:p>
            <a:r>
              <a:rPr lang="en-GB" b="0" dirty="0" smtClean="0"/>
              <a:t>It breaks the principle of equality where a person gets what they deserve, no more or less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00963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would be a Kantian view of the purposes of punishment?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Protection</a:t>
            </a:r>
          </a:p>
          <a:p>
            <a:r>
              <a:rPr lang="en-GB" b="0" dirty="0" smtClean="0"/>
              <a:t>Immoral as its purpose  is to protect others and  not a response to guilt</a:t>
            </a:r>
          </a:p>
          <a:p>
            <a:r>
              <a:rPr lang="en-GB" b="0" dirty="0" smtClean="0"/>
              <a:t>Could also be seen as a duty to protect society</a:t>
            </a:r>
            <a:endParaRPr lang="en-GB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Reformation </a:t>
            </a:r>
          </a:p>
          <a:p>
            <a:r>
              <a:rPr lang="en-GB" b="0" dirty="0" smtClean="0"/>
              <a:t>Duty to change people and society for good</a:t>
            </a:r>
          </a:p>
          <a:p>
            <a:r>
              <a:rPr lang="en-GB" b="0" dirty="0" smtClean="0"/>
              <a:t>Could also be seen as not strictly eye for eye </a:t>
            </a:r>
          </a:p>
        </p:txBody>
      </p:sp>
    </p:spTree>
    <p:extLst>
      <p:ext uri="{BB962C8B-B14F-4D97-AF65-F5344CB8AC3E}">
        <p14:creationId xmlns:p14="http://schemas.microsoft.com/office/powerpoint/2010/main" val="3229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128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What would be a Kantian view of the purposes of punishment?</vt:lpstr>
      <vt:lpstr>What would be a Kantian view of the purposes of punishment?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would be a Kantian view of the purposes of punishment?</dc:title>
  <dc:creator>Donald MacLean - Fortrose Academy</dc:creator>
  <cp:lastModifiedBy>Donald MacLean - Fortrose Academy</cp:lastModifiedBy>
  <cp:revision>7</cp:revision>
  <cp:lastPrinted>2011-09-13T13:37:50Z</cp:lastPrinted>
  <dcterms:created xsi:type="dcterms:W3CDTF">2011-09-12T12:38:34Z</dcterms:created>
  <dcterms:modified xsi:type="dcterms:W3CDTF">2012-06-27T12:38:10Z</dcterms:modified>
</cp:coreProperties>
</file>