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F937-F327-45D1-8468-CB795D22C6F2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6A4B-6CC2-4CE5-B065-41E25D87749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F937-F327-45D1-8468-CB795D22C6F2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6A4B-6CC2-4CE5-B065-41E25D8774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F937-F327-45D1-8468-CB795D22C6F2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6A4B-6CC2-4CE5-B065-41E25D8774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F937-F327-45D1-8468-CB795D22C6F2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6A4B-6CC2-4CE5-B065-41E25D8774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F937-F327-45D1-8468-CB795D22C6F2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6A4B-6CC2-4CE5-B065-41E25D87749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F937-F327-45D1-8468-CB795D22C6F2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6A4B-6CC2-4CE5-B065-41E25D8774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F937-F327-45D1-8468-CB795D22C6F2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6A4B-6CC2-4CE5-B065-41E25D8774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F937-F327-45D1-8468-CB795D22C6F2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6A4B-6CC2-4CE5-B065-41E25D8774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F937-F327-45D1-8468-CB795D22C6F2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6A4B-6CC2-4CE5-B065-41E25D8774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F937-F327-45D1-8468-CB795D22C6F2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6A4B-6CC2-4CE5-B065-41E25D8774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F937-F327-45D1-8468-CB795D22C6F2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546A4B-6CC2-4CE5-B065-41E25D87749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CFF937-F327-45D1-8468-CB795D22C6F2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546A4B-6CC2-4CE5-B065-41E25D877498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concepts in Kantian ethics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of reason to determine what is right</a:t>
            </a:r>
          </a:p>
          <a:p>
            <a:r>
              <a:rPr lang="en-GB" dirty="0" smtClean="0"/>
              <a:t>The right action must be able to be universalised</a:t>
            </a:r>
            <a:endParaRPr lang="en-GB" dirty="0" smtClean="0"/>
          </a:p>
          <a:p>
            <a:r>
              <a:rPr lang="en-GB" dirty="0" smtClean="0"/>
              <a:t>Categorical </a:t>
            </a:r>
            <a:r>
              <a:rPr lang="en-GB" dirty="0" smtClean="0"/>
              <a:t>Imperative – clearly something we must do</a:t>
            </a:r>
            <a:endParaRPr lang="en-GB" dirty="0" smtClean="0"/>
          </a:p>
          <a:p>
            <a:r>
              <a:rPr lang="en-GB" dirty="0" smtClean="0"/>
              <a:t>Duty</a:t>
            </a:r>
          </a:p>
          <a:p>
            <a:r>
              <a:rPr lang="en-GB" dirty="0" smtClean="0"/>
              <a:t>Moral </a:t>
            </a:r>
            <a:r>
              <a:rPr lang="en-GB" dirty="0" smtClean="0"/>
              <a:t>absolutes – there are absolute rights or wrongs</a:t>
            </a:r>
            <a:endParaRPr lang="en-GB" dirty="0" smtClean="0"/>
          </a:p>
          <a:p>
            <a:r>
              <a:rPr lang="en-GB" dirty="0" smtClean="0"/>
              <a:t>Respect for moral laws</a:t>
            </a:r>
          </a:p>
          <a:p>
            <a:r>
              <a:rPr lang="en-GB" dirty="0" smtClean="0"/>
              <a:t>People should always be treated as an end, not a </a:t>
            </a:r>
            <a:r>
              <a:rPr lang="en-GB" dirty="0" smtClean="0"/>
              <a:t>means</a:t>
            </a:r>
          </a:p>
          <a:p>
            <a:r>
              <a:rPr lang="en-GB" dirty="0" smtClean="0"/>
              <a:t>Everybody should be </a:t>
            </a:r>
            <a:r>
              <a:rPr lang="en-GB" smtClean="0"/>
              <a:t>treated equally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93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61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Key concepts in Kantian ethics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concepts in Kantian ethics</dc:title>
  <dc:creator>Donald MacLean - Fortrose Academy</dc:creator>
  <cp:lastModifiedBy>MacLeanD</cp:lastModifiedBy>
  <cp:revision>8</cp:revision>
  <cp:lastPrinted>2012-06-27T11:52:57Z</cp:lastPrinted>
  <dcterms:created xsi:type="dcterms:W3CDTF">2011-09-08T15:47:12Z</dcterms:created>
  <dcterms:modified xsi:type="dcterms:W3CDTF">2013-08-28T08:36:46Z</dcterms:modified>
</cp:coreProperties>
</file>