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22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3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84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58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7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2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37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7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0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88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26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8E548-11C2-470D-83D0-AA629FB3ED10}" type="datetimeFigureOut">
              <a:rPr lang="en-GB" smtClean="0"/>
              <a:t>24/04/2013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5A471-6883-4714-B60F-27BFEE1AFA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9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Belief and </a:t>
            </a:r>
            <a:r>
              <a:rPr lang="en-GB" smtClean="0"/>
              <a:t>Science Booklet 2012-13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Origins of Human Life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Pages I need to know</a:t>
            </a:r>
          </a:p>
          <a:p>
            <a:r>
              <a:rPr lang="en-GB" dirty="0" smtClean="0"/>
              <a:t>P75-76 –Theory of Evolution</a:t>
            </a:r>
          </a:p>
          <a:p>
            <a:r>
              <a:rPr lang="en-GB" dirty="0" smtClean="0"/>
              <a:t>P81-82 – Theistic Creationism and Historical Creationism</a:t>
            </a:r>
          </a:p>
          <a:p>
            <a:r>
              <a:rPr lang="en-GB" dirty="0" smtClean="0"/>
              <a:t>P83 – Scientific materialism – evolution alone explains the origin of life</a:t>
            </a:r>
          </a:p>
          <a:p>
            <a:r>
              <a:rPr lang="en-GB" dirty="0" smtClean="0"/>
              <a:t>P86-87 – Summary of how Theistic Creationists and Historical Creationists respond to the Theory of Evolution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013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Belief and Science Booklet 2012-13 Origins of Human Life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Belief and Science Origins of Human Life</dc:title>
  <dc:creator>MacLeanD</dc:creator>
  <cp:lastModifiedBy>MacLeanD</cp:lastModifiedBy>
  <cp:revision>3</cp:revision>
  <cp:lastPrinted>2013-04-24T09:41:02Z</cp:lastPrinted>
  <dcterms:created xsi:type="dcterms:W3CDTF">2013-04-24T09:27:47Z</dcterms:created>
  <dcterms:modified xsi:type="dcterms:W3CDTF">2013-04-24T09:50:31Z</dcterms:modified>
</cp:coreProperties>
</file>