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1CCC83-8151-42E3-9850-7BE8A2F18F5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4EB926-95A0-4525-8685-8AB4F0F177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Problems with Utilitarianism</a:t>
            </a:r>
            <a:r>
              <a:rPr lang="en-GB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How can you predict future consequences?</a:t>
            </a:r>
          </a:p>
          <a:p>
            <a:r>
              <a:rPr lang="en-GB" sz="2800" dirty="0" smtClean="0"/>
              <a:t>What may be good for the majority short term, may not be good for the majority in the long term.</a:t>
            </a:r>
          </a:p>
          <a:p>
            <a:r>
              <a:rPr lang="en-GB" sz="2800" dirty="0" smtClean="0"/>
              <a:t>How do you work out what will produce the greatest good for the greatest number of people?</a:t>
            </a:r>
          </a:p>
          <a:p>
            <a:r>
              <a:rPr lang="en-GB" sz="2800" dirty="0" smtClean="0"/>
              <a:t>Who decides what will produce the best outcome?  </a:t>
            </a:r>
          </a:p>
          <a:p>
            <a:r>
              <a:rPr lang="en-GB" sz="2800" smtClean="0"/>
              <a:t>What </a:t>
            </a:r>
            <a:r>
              <a:rPr lang="en-GB" sz="2800" dirty="0" smtClean="0"/>
              <a:t>about the minority?  Is it fair for everybody? </a:t>
            </a:r>
          </a:p>
          <a:p>
            <a:r>
              <a:rPr lang="en-GB" sz="2800" dirty="0" smtClean="0"/>
              <a:t>Should the minority be sacrificed for the majority?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80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Problems with Utilitarianism.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Utilitarianism.</dc:title>
  <dc:creator>admin</dc:creator>
  <cp:lastModifiedBy>Donald MacLean - Fortrose Academy</cp:lastModifiedBy>
  <cp:revision>5</cp:revision>
  <dcterms:created xsi:type="dcterms:W3CDTF">2010-10-08T19:42:07Z</dcterms:created>
  <dcterms:modified xsi:type="dcterms:W3CDTF">2012-08-24T11:49:40Z</dcterms:modified>
</cp:coreProperties>
</file>