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BBB8C-763E-4DFF-A271-D0DADD58F498}" type="datetimeFigureOut">
              <a:rPr lang="en-US" smtClean="0"/>
              <a:t>12/11/2013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1A562E-2395-4A13-91A0-F45E4059361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Salvation is achieved through the death of Christ alone. Discuss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b="1" dirty="0" smtClean="0"/>
              <a:t>Protestant</a:t>
            </a:r>
          </a:p>
          <a:p>
            <a:r>
              <a:rPr lang="en-GB" dirty="0" smtClean="0"/>
              <a:t>Nothing else </a:t>
            </a:r>
            <a:r>
              <a:rPr lang="en-GB" dirty="0" smtClean="0"/>
              <a:t>is required for salvation </a:t>
            </a:r>
          </a:p>
          <a:p>
            <a:r>
              <a:rPr lang="en-GB" dirty="0" smtClean="0"/>
              <a:t>That is to say baptism, communion  or doing good works are not required</a:t>
            </a:r>
          </a:p>
          <a:p>
            <a:r>
              <a:rPr lang="en-GB" dirty="0" smtClean="0"/>
              <a:t>All </a:t>
            </a:r>
            <a:r>
              <a:rPr lang="en-GB" dirty="0" smtClean="0"/>
              <a:t>that is required is faith – trust that Christ achieved salvation through his death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</a:t>
            </a:r>
            <a:r>
              <a:rPr lang="en-GB" dirty="0" smtClean="0"/>
              <a:t>alvation achieved by Christ is objective reality</a:t>
            </a:r>
          </a:p>
          <a:p>
            <a:r>
              <a:rPr lang="en-GB" dirty="0" smtClean="0"/>
              <a:t>Christ’s death actually makes atonement </a:t>
            </a:r>
            <a:r>
              <a:rPr lang="en-GB" dirty="0" err="1" smtClean="0"/>
              <a:t>ie</a:t>
            </a:r>
            <a:r>
              <a:rPr lang="en-GB" dirty="0" smtClean="0"/>
              <a:t> achieves reconciliation between God and man</a:t>
            </a:r>
          </a:p>
          <a:p>
            <a:r>
              <a:rPr lang="en-GB" dirty="0" smtClean="0"/>
              <a:t>Christ is actually punished instead of </a:t>
            </a:r>
            <a:r>
              <a:rPr lang="en-GB" dirty="0" smtClean="0"/>
              <a:t>sinners</a:t>
            </a:r>
          </a:p>
          <a:p>
            <a:r>
              <a:rPr lang="en-GB" dirty="0" smtClean="0"/>
              <a:t>Sin has been dealt with justly so </a:t>
            </a:r>
            <a:r>
              <a:rPr lang="en-GB" smtClean="0"/>
              <a:t>forgiveness won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4000" b="1" dirty="0" smtClean="0">
                <a:solidFill>
                  <a:prstClr val="black"/>
                </a:solidFill>
                <a:ea typeface="+mn-ea"/>
                <a:cs typeface="+mn-cs"/>
              </a:rPr>
              <a:t>Roman </a:t>
            </a:r>
            <a: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  <a:t>Catholic</a:t>
            </a:r>
            <a:r>
              <a:rPr lang="en-GB" sz="32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3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Salvation is through Christ’s passion and death but ……..</a:t>
            </a:r>
          </a:p>
          <a:p>
            <a:r>
              <a:rPr lang="en-GB" dirty="0" smtClean="0"/>
              <a:t>…… Mass </a:t>
            </a:r>
            <a:r>
              <a:rPr lang="en-GB" dirty="0"/>
              <a:t>and baptism are </a:t>
            </a:r>
            <a:r>
              <a:rPr lang="en-GB" dirty="0" smtClean="0"/>
              <a:t>also necessary </a:t>
            </a:r>
            <a:r>
              <a:rPr lang="en-GB" dirty="0"/>
              <a:t>for </a:t>
            </a:r>
            <a:r>
              <a:rPr lang="en-GB" dirty="0" smtClean="0"/>
              <a:t>salvation and ……</a:t>
            </a:r>
          </a:p>
          <a:p>
            <a:r>
              <a:rPr lang="en-GB" dirty="0" smtClean="0"/>
              <a:t>….. because of ongoing daily sin, penance is required to make up for sins </a:t>
            </a:r>
            <a:r>
              <a:rPr lang="en-GB" dirty="0" err="1" smtClean="0"/>
              <a:t>ie</a:t>
            </a:r>
            <a:r>
              <a:rPr lang="en-GB" dirty="0" smtClean="0"/>
              <a:t>. actions to show sorrow for sin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Penances include confessions of sins daily to priests, and actions such as pilgrimage, offerings of money or prayers to atone for sin</a:t>
            </a:r>
          </a:p>
          <a:p>
            <a:r>
              <a:rPr lang="en-GB" dirty="0" smtClean="0"/>
              <a:t>Doing good deeds is also an important part of </a:t>
            </a:r>
            <a:r>
              <a:rPr lang="en-GB" smtClean="0"/>
              <a:t>gaining salvation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160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Salvation is achieved through the death of Christ alone. Discuss</vt:lpstr>
      <vt:lpstr> Roman Catholic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is achieved through the death of Christ alone. Discuss</dc:title>
  <dc:creator>Maclean</dc:creator>
  <cp:lastModifiedBy>MacLeanD</cp:lastModifiedBy>
  <cp:revision>13</cp:revision>
  <cp:lastPrinted>2013-12-11T09:46:53Z</cp:lastPrinted>
  <dcterms:created xsi:type="dcterms:W3CDTF">2010-04-12T20:44:13Z</dcterms:created>
  <dcterms:modified xsi:type="dcterms:W3CDTF">2013-12-11T11:39:31Z</dcterms:modified>
</cp:coreProperties>
</file>