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CAB0C-9EC4-4C0A-A2D6-D9CFB70F64C2}" type="datetimeFigureOut">
              <a:rPr lang="en-GB" smtClean="0"/>
              <a:t>07/11/2012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4DB16-D640-4EDB-8C76-BD0EA3069B5A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CAB0C-9EC4-4C0A-A2D6-D9CFB70F64C2}" type="datetimeFigureOut">
              <a:rPr lang="en-GB" smtClean="0"/>
              <a:t>07/11/2012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4DB16-D640-4EDB-8C76-BD0EA3069B5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CAB0C-9EC4-4C0A-A2D6-D9CFB70F64C2}" type="datetimeFigureOut">
              <a:rPr lang="en-GB" smtClean="0"/>
              <a:t>07/11/2012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4DB16-D640-4EDB-8C76-BD0EA3069B5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CAB0C-9EC4-4C0A-A2D6-D9CFB70F64C2}" type="datetimeFigureOut">
              <a:rPr lang="en-GB" smtClean="0"/>
              <a:t>07/11/2012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4DB16-D640-4EDB-8C76-BD0EA3069B5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CAB0C-9EC4-4C0A-A2D6-D9CFB70F64C2}" type="datetimeFigureOut">
              <a:rPr lang="en-GB" smtClean="0"/>
              <a:t>07/11/2012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4DB16-D640-4EDB-8C76-BD0EA3069B5A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CAB0C-9EC4-4C0A-A2D6-D9CFB70F64C2}" type="datetimeFigureOut">
              <a:rPr lang="en-GB" smtClean="0"/>
              <a:t>07/11/2012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4DB16-D640-4EDB-8C76-BD0EA3069B5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CAB0C-9EC4-4C0A-A2D6-D9CFB70F64C2}" type="datetimeFigureOut">
              <a:rPr lang="en-GB" smtClean="0"/>
              <a:t>07/11/2012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4DB16-D640-4EDB-8C76-BD0EA3069B5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CAB0C-9EC4-4C0A-A2D6-D9CFB70F64C2}" type="datetimeFigureOut">
              <a:rPr lang="en-GB" smtClean="0"/>
              <a:t>07/11/2012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C4DB16-D640-4EDB-8C76-BD0EA3069B5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CAB0C-9EC4-4C0A-A2D6-D9CFB70F64C2}" type="datetimeFigureOut">
              <a:rPr lang="en-GB" smtClean="0"/>
              <a:t>07/11/2012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4DB16-D640-4EDB-8C76-BD0EA3069B5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CAB0C-9EC4-4C0A-A2D6-D9CFB70F64C2}" type="datetimeFigureOut">
              <a:rPr lang="en-GB" smtClean="0"/>
              <a:t>07/11/2012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9C4DB16-D640-4EDB-8C76-BD0EA3069B5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CB9CAB0C-9EC4-4C0A-A2D6-D9CFB70F64C2}" type="datetimeFigureOut">
              <a:rPr lang="en-GB" smtClean="0"/>
              <a:t>07/11/2012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4DB16-D640-4EDB-8C76-BD0EA3069B5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B9CAB0C-9EC4-4C0A-A2D6-D9CFB70F64C2}" type="datetimeFigureOut">
              <a:rPr lang="en-GB" smtClean="0"/>
              <a:t>07/11/2012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9C4DB16-D640-4EDB-8C76-BD0EA3069B5A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would Christians understand by the term ‘stewardship’? </a:t>
            </a:r>
            <a:r>
              <a:rPr lang="en-GB" smtClean="0"/>
              <a:t>6KU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Responsibility given by God</a:t>
            </a:r>
          </a:p>
          <a:p>
            <a:r>
              <a:rPr lang="en-GB" dirty="0" smtClean="0"/>
              <a:t>Look after </a:t>
            </a:r>
            <a:r>
              <a:rPr lang="en-GB" smtClean="0"/>
              <a:t>the </a:t>
            </a:r>
            <a:r>
              <a:rPr lang="en-GB" smtClean="0"/>
              <a:t>world/environment</a:t>
            </a:r>
            <a:endParaRPr lang="en-GB" dirty="0" smtClean="0"/>
          </a:p>
          <a:p>
            <a:r>
              <a:rPr lang="en-GB" dirty="0" smtClean="0"/>
              <a:t>Look after each other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Follow God’s commands</a:t>
            </a:r>
          </a:p>
          <a:p>
            <a:r>
              <a:rPr lang="en-GB" dirty="0" smtClean="0"/>
              <a:t>World not ours to treat as we please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751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</TotalTime>
  <Words>34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Technic</vt:lpstr>
      <vt:lpstr>What would Christians understand by the term ‘stewardship’? 6KU</vt:lpstr>
    </vt:vector>
  </TitlesOfParts>
  <Company>Fujitsu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would Christians understand by the term ‘stewardship’?</dc:title>
  <dc:creator>Donald MacLean - Fortrose Academy</dc:creator>
  <cp:lastModifiedBy>MacLeanD</cp:lastModifiedBy>
  <cp:revision>3</cp:revision>
  <dcterms:created xsi:type="dcterms:W3CDTF">2011-11-02T15:18:26Z</dcterms:created>
  <dcterms:modified xsi:type="dcterms:W3CDTF">2012-11-07T10:56:28Z</dcterms:modified>
</cp:coreProperties>
</file>