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  <p:sldId id="260" r:id="rId4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78BC406-1C23-4B1E-8190-4E3210033450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327B2C3-0F81-4885-BA46-0D87BD8767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C406-1C23-4B1E-8190-4E3210033450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7B2C3-0F81-4885-BA46-0D87BD8767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C406-1C23-4B1E-8190-4E3210033450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7B2C3-0F81-4885-BA46-0D87BD8767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78BC406-1C23-4B1E-8190-4E3210033450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327B2C3-0F81-4885-BA46-0D87BD8767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78BC406-1C23-4B1E-8190-4E3210033450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327B2C3-0F81-4885-BA46-0D87BD8767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C406-1C23-4B1E-8190-4E3210033450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7B2C3-0F81-4885-BA46-0D87BD8767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C406-1C23-4B1E-8190-4E3210033450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7B2C3-0F81-4885-BA46-0D87BD8767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78BC406-1C23-4B1E-8190-4E3210033450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27B2C3-0F81-4885-BA46-0D87BD8767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C406-1C23-4B1E-8190-4E3210033450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7B2C3-0F81-4885-BA46-0D87BD8767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78BC406-1C23-4B1E-8190-4E3210033450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327B2C3-0F81-4885-BA46-0D87BD8767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78BC406-1C23-4B1E-8190-4E3210033450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27B2C3-0F81-4885-BA46-0D87BD8767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78BC406-1C23-4B1E-8190-4E3210033450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327B2C3-0F81-4885-BA46-0D87BD8767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Using the work of organisations like Prison Fellowship, street pastors and Salvation Army, answer </a:t>
            </a:r>
            <a:r>
              <a:rPr lang="en-GB" dirty="0" smtClean="0"/>
              <a:t>this </a:t>
            </a:r>
            <a:r>
              <a:rPr lang="en-GB" dirty="0" smtClean="0"/>
              <a:t>question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Discuss the strengths and weaknesses of  the Christian response to the causes of crime.</a:t>
            </a:r>
          </a:p>
          <a:p>
            <a:pPr>
              <a:buNone/>
            </a:pPr>
            <a:r>
              <a:rPr lang="en-GB" sz="3200" dirty="0" smtClean="0"/>
              <a:t>(6 marks)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Strengths and weaknesses of </a:t>
            </a:r>
            <a:r>
              <a:rPr lang="en-GB" dirty="0" smtClean="0"/>
              <a:t>the </a:t>
            </a:r>
            <a:r>
              <a:rPr lang="en-GB" dirty="0" err="1" smtClean="0"/>
              <a:t>christian</a:t>
            </a:r>
            <a:r>
              <a:rPr lang="en-GB" dirty="0" smtClean="0"/>
              <a:t> response </a:t>
            </a:r>
            <a:r>
              <a:rPr lang="en-GB" dirty="0" smtClean="0"/>
              <a:t>to </a:t>
            </a:r>
            <a:r>
              <a:rPr lang="en-GB" dirty="0" smtClean="0"/>
              <a:t>the causes of crime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Strengths </a:t>
            </a:r>
          </a:p>
          <a:p>
            <a:r>
              <a:rPr lang="en-GB" dirty="0" smtClean="0"/>
              <a:t>Changes lives and attitudes to crime</a:t>
            </a:r>
          </a:p>
          <a:p>
            <a:r>
              <a:rPr lang="en-GB" dirty="0" smtClean="0"/>
              <a:t>Offers ongoing support at local level</a:t>
            </a:r>
          </a:p>
          <a:p>
            <a:r>
              <a:rPr lang="en-GB" dirty="0" smtClean="0"/>
              <a:t>High success rate</a:t>
            </a:r>
          </a:p>
          <a:p>
            <a:r>
              <a:rPr lang="en-GB" dirty="0" smtClean="0"/>
              <a:t>Cuts the rate of reoffending </a:t>
            </a:r>
          </a:p>
          <a:p>
            <a:r>
              <a:rPr lang="en-GB" dirty="0" smtClean="0"/>
              <a:t>Brings criminals and victims together</a:t>
            </a:r>
          </a:p>
          <a:p>
            <a:endParaRPr lang="en-GB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Weaknesses</a:t>
            </a:r>
          </a:p>
          <a:p>
            <a:r>
              <a:rPr lang="en-GB" dirty="0" smtClean="0"/>
              <a:t>Not all prisoners willing to participate</a:t>
            </a:r>
          </a:p>
          <a:p>
            <a:r>
              <a:rPr lang="en-GB" dirty="0" smtClean="0"/>
              <a:t>Requires acceptance / acknowledgement of Christian belief</a:t>
            </a:r>
          </a:p>
          <a:p>
            <a:r>
              <a:rPr lang="en-GB" dirty="0" smtClean="0"/>
              <a:t>Resources may be limited</a:t>
            </a:r>
          </a:p>
          <a:p>
            <a:r>
              <a:rPr lang="en-GB" dirty="0" smtClean="0"/>
              <a:t>May require additional professional help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sz="2800" b="1" dirty="0"/>
              <a:t>Weaknesses</a:t>
            </a:r>
          </a:p>
          <a:p>
            <a:r>
              <a:rPr lang="en-GB" dirty="0"/>
              <a:t>Not all prisoners willing to participate</a:t>
            </a:r>
          </a:p>
          <a:p>
            <a:r>
              <a:rPr lang="en-GB" dirty="0"/>
              <a:t>Requires acceptance / acknowledgement of Christian belief</a:t>
            </a:r>
          </a:p>
          <a:p>
            <a:r>
              <a:rPr lang="en-GB" dirty="0"/>
              <a:t>Resources may be limited</a:t>
            </a:r>
          </a:p>
          <a:p>
            <a:r>
              <a:rPr lang="en-GB" dirty="0"/>
              <a:t>May require additional professional help</a:t>
            </a:r>
            <a:endParaRPr lang="en-US" dirty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03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153</TotalTime>
  <Words>121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Oriel</vt:lpstr>
      <vt:lpstr>Using the work of organisations like Prison Fellowship, street pastors and Salvation Army, answer this question </vt:lpstr>
      <vt:lpstr>Strengths and weaknesses of the christian response to the causes of crime</vt:lpstr>
      <vt:lpstr>PowerPoint Presentation</vt:lpstr>
    </vt:vector>
  </TitlesOfParts>
  <Company>highland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Drivers of Crime</dc:title>
  <dc:creator>dmaclean</dc:creator>
  <cp:lastModifiedBy>MacLeanD</cp:lastModifiedBy>
  <cp:revision>14</cp:revision>
  <cp:lastPrinted>2013-06-18T14:42:46Z</cp:lastPrinted>
  <dcterms:created xsi:type="dcterms:W3CDTF">2010-06-22T09:40:07Z</dcterms:created>
  <dcterms:modified xsi:type="dcterms:W3CDTF">2013-06-18T14:54:59Z</dcterms:modified>
</cp:coreProperties>
</file>