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8E70365-FD8F-499B-BC58-2E843C2B026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C4BF4A1-91E7-489E-8D34-AEC965AC7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‘The theory of BB offers no serious challenge to the Christian faith in God as creator’.  Evaluate.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Theistic response (</a:t>
            </a:r>
            <a:r>
              <a:rPr lang="en-GB" dirty="0" err="1" smtClean="0"/>
              <a:t>Polkinghorne</a:t>
            </a:r>
            <a:r>
              <a:rPr lang="en-GB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Historical creationist (</a:t>
            </a:r>
            <a:r>
              <a:rPr lang="en-GB" dirty="0" err="1" smtClean="0"/>
              <a:t>Reymond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BB compatible with God</a:t>
            </a:r>
          </a:p>
          <a:p>
            <a:r>
              <a:rPr lang="en-GB" dirty="0" smtClean="0"/>
              <a:t>BB mechanism used by </a:t>
            </a:r>
            <a:r>
              <a:rPr lang="en-GB" dirty="0" smtClean="0"/>
              <a:t>God to </a:t>
            </a:r>
            <a:r>
              <a:rPr lang="en-GB" smtClean="0"/>
              <a:t>create universe</a:t>
            </a:r>
            <a:endParaRPr lang="en-GB" dirty="0" smtClean="0"/>
          </a:p>
          <a:p>
            <a:r>
              <a:rPr lang="en-GB" dirty="0" smtClean="0"/>
              <a:t>Genesis </a:t>
            </a:r>
            <a:r>
              <a:rPr lang="en-GB" dirty="0" smtClean="0"/>
              <a:t>is mythological </a:t>
            </a:r>
            <a:r>
              <a:rPr lang="en-GB" dirty="0" smtClean="0"/>
              <a:t>answering why questions</a:t>
            </a:r>
          </a:p>
          <a:p>
            <a:r>
              <a:rPr lang="en-GB" dirty="0" smtClean="0"/>
              <a:t>Genesis has </a:t>
            </a:r>
            <a:r>
              <a:rPr lang="en-GB" dirty="0" smtClean="0"/>
              <a:t>a theological </a:t>
            </a:r>
            <a:r>
              <a:rPr lang="en-GB" dirty="0" smtClean="0"/>
              <a:t>not </a:t>
            </a:r>
            <a:r>
              <a:rPr lang="en-GB" dirty="0" smtClean="0"/>
              <a:t>a scientific </a:t>
            </a:r>
            <a:r>
              <a:rPr lang="en-GB" dirty="0" smtClean="0"/>
              <a:t>purpose</a:t>
            </a:r>
          </a:p>
          <a:p>
            <a:r>
              <a:rPr lang="en-GB" dirty="0" smtClean="0"/>
              <a:t>Genesis not 6 literal days so universe could </a:t>
            </a:r>
            <a:r>
              <a:rPr lang="en-GB" dirty="0" smtClean="0"/>
              <a:t>be old, allowing for Big Bang</a:t>
            </a:r>
          </a:p>
          <a:p>
            <a:r>
              <a:rPr lang="en-GB" b="1" dirty="0" smtClean="0"/>
              <a:t>Therefore </a:t>
            </a:r>
            <a:r>
              <a:rPr lang="en-GB" dirty="0" smtClean="0"/>
              <a:t>– no serious challenge to God as creator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Universe 1000s of years old</a:t>
            </a:r>
          </a:p>
          <a:p>
            <a:r>
              <a:rPr lang="en-GB" dirty="0" smtClean="0"/>
              <a:t>BB – billions of years old -</a:t>
            </a:r>
          </a:p>
          <a:p>
            <a:r>
              <a:rPr lang="en-GB" dirty="0" smtClean="0"/>
              <a:t>Evidence of red shift, expanding universe etc</a:t>
            </a:r>
          </a:p>
          <a:p>
            <a:r>
              <a:rPr lang="en-GB" b="1" dirty="0" smtClean="0"/>
              <a:t>Therefore </a:t>
            </a:r>
            <a:r>
              <a:rPr lang="en-GB" dirty="0" smtClean="0"/>
              <a:t>– serious challenge to God as creator</a:t>
            </a:r>
          </a:p>
          <a:p>
            <a:r>
              <a:rPr lang="en-GB" dirty="0" smtClean="0"/>
              <a:t>However they say BB only a theory – </a:t>
            </a:r>
          </a:p>
          <a:p>
            <a:r>
              <a:rPr lang="en-GB" dirty="0" smtClean="0"/>
              <a:t>Weaknesses in BB theory  - evidence is not conclusive</a:t>
            </a:r>
          </a:p>
          <a:p>
            <a:r>
              <a:rPr lang="en-GB" b="1" dirty="0" smtClean="0"/>
              <a:t>Therefore </a:t>
            </a:r>
            <a:r>
              <a:rPr lang="en-GB" dirty="0" smtClean="0"/>
              <a:t>– challenge less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‘The theory of BB offers no serious challenge to the Christian faith in God as creator’.  Evaluate</a:t>
            </a:r>
            <a:r>
              <a:rPr lang="en-GB" dirty="0" smtClean="0"/>
              <a:t>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Scientific Materialist (Dawkins)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All evidence points to BB -</a:t>
            </a:r>
          </a:p>
          <a:p>
            <a:r>
              <a:rPr lang="en-GB" dirty="0" smtClean="0"/>
              <a:t>Red shift, microwave background radiation etc</a:t>
            </a:r>
          </a:p>
          <a:p>
            <a:r>
              <a:rPr lang="en-GB" dirty="0" smtClean="0"/>
              <a:t>Based on scientific method, is objective</a:t>
            </a:r>
            <a:endParaRPr lang="en-GB" i="1" dirty="0" smtClean="0"/>
          </a:p>
          <a:p>
            <a:r>
              <a:rPr lang="en-GB" dirty="0" smtClean="0"/>
              <a:t>Genesis is based on faith</a:t>
            </a:r>
          </a:p>
          <a:p>
            <a:r>
              <a:rPr lang="en-GB" b="1" dirty="0" smtClean="0"/>
              <a:t>Therefore </a:t>
            </a:r>
            <a:r>
              <a:rPr lang="en-GB" dirty="0" smtClean="0"/>
              <a:t>– very serious challenge to God as creator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154</TotalTime>
  <Words>188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Foundry</vt:lpstr>
      <vt:lpstr>‘The theory of BB offers no serious challenge to the Christian faith in God as creator’.  Evaluate.</vt:lpstr>
      <vt:lpstr>‘The theory of BB offers no serious challenge to the Christian faith in God as creator’.  Evaluate. 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‘The theory of BB offers no serious challenge to the Christian faith in God as creator’.  Evaluate this statement. </dc:title>
  <dc:creator>dmaclean</dc:creator>
  <cp:lastModifiedBy>Donald MacLean - Fortrose Academy</cp:lastModifiedBy>
  <cp:revision>19</cp:revision>
  <dcterms:created xsi:type="dcterms:W3CDTF">2010-03-11T16:19:22Z</dcterms:created>
  <dcterms:modified xsi:type="dcterms:W3CDTF">2012-03-14T11:34:30Z</dcterms:modified>
</cp:coreProperties>
</file>