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Lst>
  <p:sldIdLst>
    <p:sldId id="257"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2AC670-A430-4DB9-8B41-086345F82DF0}" type="slidenum">
              <a:rPr lang="en-US" smtClean="0"/>
              <a:pPr>
                <a:defRPr/>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4B5503C8-7696-45E6-8778-9DA8B85AB90C}"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EB42A2B8-8E38-4085-96E0-AA687F2095B2}"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2AC670-A430-4DB9-8B41-086345F82DF0}" type="slidenum">
              <a:rPr lang="en-US" smtClean="0"/>
              <a:pPr>
                <a:defRPr/>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164D8490-F97C-4520-99CF-93F6C1AE17F5}"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20E72E9F-4B34-47DB-807A-B8FCB28843FD}"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FFFFFF"/>
              </a:solidFill>
            </a:endParaRPr>
          </a:p>
        </p:txBody>
      </p:sp>
      <p:sp>
        <p:nvSpPr>
          <p:cNvPr id="6" name="Footer Placeholder 5"/>
          <p:cNvSpPr>
            <a:spLocks noGrp="1"/>
          </p:cNvSpPr>
          <p:nvPr>
            <p:ph type="ftr" sz="quarter" idx="11"/>
          </p:nvPr>
        </p:nvSpPr>
        <p:spPr/>
        <p:txBody>
          <a:bodyPr/>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5AF0AAD4-9274-4393-9AD2-84984997B92F}"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solidFill>
                <a:srgbClr val="FFFFFF"/>
              </a:solidFill>
            </a:endParaRPr>
          </a:p>
        </p:txBody>
      </p:sp>
      <p:sp>
        <p:nvSpPr>
          <p:cNvPr id="8" name="Footer Placeholder 7"/>
          <p:cNvSpPr>
            <a:spLocks noGrp="1"/>
          </p:cNvSpPr>
          <p:nvPr>
            <p:ph type="ftr" sz="quarter" idx="11"/>
          </p:nvPr>
        </p:nvSpPr>
        <p:spPr/>
        <p:txBody>
          <a:bodyPr/>
          <a:lstStyle/>
          <a:p>
            <a:pPr>
              <a:defRPr/>
            </a:pPr>
            <a:endParaRPr lang="en-US">
              <a:solidFill>
                <a:srgbClr val="FFFFFF"/>
              </a:solidFill>
            </a:endParaRPr>
          </a:p>
        </p:txBody>
      </p:sp>
      <p:sp>
        <p:nvSpPr>
          <p:cNvPr id="9" name="Slide Number Placeholder 8"/>
          <p:cNvSpPr>
            <a:spLocks noGrp="1"/>
          </p:cNvSpPr>
          <p:nvPr>
            <p:ph type="sldNum" sz="quarter" idx="12"/>
          </p:nvPr>
        </p:nvSpPr>
        <p:spPr/>
        <p:txBody>
          <a:bodyPr/>
          <a:lstStyle/>
          <a:p>
            <a:pPr>
              <a:defRPr/>
            </a:pPr>
            <a:fld id="{5C1C6DF5-30F0-43EE-8BAA-09FEEB65E949}"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srgbClr val="FFFFFF"/>
              </a:solidFill>
            </a:endParaRPr>
          </a:p>
        </p:txBody>
      </p:sp>
      <p:sp>
        <p:nvSpPr>
          <p:cNvPr id="4" name="Footer Placeholder 3"/>
          <p:cNvSpPr>
            <a:spLocks noGrp="1"/>
          </p:cNvSpPr>
          <p:nvPr>
            <p:ph type="ftr" sz="quarter" idx="11"/>
          </p:nvPr>
        </p:nvSpPr>
        <p:spPr/>
        <p:txBody>
          <a:bodyPr/>
          <a:lstStyle/>
          <a:p>
            <a:pPr>
              <a:defRPr/>
            </a:pPr>
            <a:endParaRPr lang="en-US">
              <a:solidFill>
                <a:srgbClr val="FFFFFF"/>
              </a:solidFill>
            </a:endParaRPr>
          </a:p>
        </p:txBody>
      </p:sp>
      <p:sp>
        <p:nvSpPr>
          <p:cNvPr id="5" name="Slide Number Placeholder 4"/>
          <p:cNvSpPr>
            <a:spLocks noGrp="1"/>
          </p:cNvSpPr>
          <p:nvPr>
            <p:ph type="sldNum" sz="quarter" idx="12"/>
          </p:nvPr>
        </p:nvSpPr>
        <p:spPr/>
        <p:txBody>
          <a:bodyPr/>
          <a:lstStyle/>
          <a:p>
            <a:pPr>
              <a:defRPr/>
            </a:pPr>
            <a:fld id="{EDF05C20-D2D3-4A13-A1AB-623E9D919C7D}"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FFFFFF"/>
              </a:solidFill>
            </a:endParaRPr>
          </a:p>
        </p:txBody>
      </p:sp>
      <p:sp>
        <p:nvSpPr>
          <p:cNvPr id="3" name="Footer Placeholder 2"/>
          <p:cNvSpPr>
            <a:spLocks noGrp="1"/>
          </p:cNvSpPr>
          <p:nvPr>
            <p:ph type="ftr" sz="quarter" idx="11"/>
          </p:nvPr>
        </p:nvSpPr>
        <p:spPr/>
        <p:txBody>
          <a:bodyPr/>
          <a:lstStyle/>
          <a:p>
            <a:pPr>
              <a:defRPr/>
            </a:pPr>
            <a:endParaRPr lang="en-US">
              <a:solidFill>
                <a:srgbClr val="FFFFFF"/>
              </a:solidFill>
            </a:endParaRPr>
          </a:p>
        </p:txBody>
      </p:sp>
      <p:sp>
        <p:nvSpPr>
          <p:cNvPr id="4" name="Slide Number Placeholder 3"/>
          <p:cNvSpPr>
            <a:spLocks noGrp="1"/>
          </p:cNvSpPr>
          <p:nvPr>
            <p:ph type="sldNum" sz="quarter" idx="12"/>
          </p:nvPr>
        </p:nvSpPr>
        <p:spPr/>
        <p:txBody>
          <a:bodyPr/>
          <a:lstStyle/>
          <a:p>
            <a:pPr>
              <a:defRPr/>
            </a:pPr>
            <a:fld id="{F7359BE0-9880-4F56-B604-E29EEA3DB738}"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FFFFFF"/>
              </a:solidFill>
            </a:endParaRPr>
          </a:p>
        </p:txBody>
      </p:sp>
      <p:sp>
        <p:nvSpPr>
          <p:cNvPr id="6" name="Footer Placeholder 5"/>
          <p:cNvSpPr>
            <a:spLocks noGrp="1"/>
          </p:cNvSpPr>
          <p:nvPr>
            <p:ph type="ftr" sz="quarter" idx="11"/>
          </p:nvPr>
        </p:nvSpPr>
        <p:spPr/>
        <p:txBody>
          <a:bodyPr/>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9BCA871F-6F91-4F69-A28F-FF2FD4DBA19F}" type="slidenum">
              <a:rPr lang="en-US" smtClean="0">
                <a:solidFill>
                  <a:srgbClr val="FFFFFF"/>
                </a:solidFill>
              </a:rPr>
              <a:pPr>
                <a:defRPr/>
              </a:pPr>
              <a:t>‹#›</a:t>
            </a:fld>
            <a:endParaRPr lang="en-US">
              <a:solidFill>
                <a:srgbClr val="FFFFFF"/>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164D8490-F97C-4520-99CF-93F6C1AE17F5}"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solidFill>
                <a:srgbClr val="FFFFFF"/>
              </a:solidFill>
            </a:endParaRPr>
          </a:p>
        </p:txBody>
      </p:sp>
      <p:sp>
        <p:nvSpPr>
          <p:cNvPr id="9" name="Slide Number Placeholder 8"/>
          <p:cNvSpPr>
            <a:spLocks noGrp="1"/>
          </p:cNvSpPr>
          <p:nvPr>
            <p:ph type="sldNum" sz="quarter" idx="11"/>
          </p:nvPr>
        </p:nvSpPr>
        <p:spPr/>
        <p:txBody>
          <a:bodyPr/>
          <a:lstStyle/>
          <a:p>
            <a:pPr>
              <a:defRPr/>
            </a:pPr>
            <a:fld id="{6B257002-7CA7-4DBB-840E-F408FFA217F9}" type="slidenum">
              <a:rPr lang="en-US" smtClean="0">
                <a:solidFill>
                  <a:srgbClr val="FFFFFF"/>
                </a:solidFill>
              </a:rPr>
              <a:pPr>
                <a:defRPr/>
              </a:pPr>
              <a:t>‹#›</a:t>
            </a:fld>
            <a:endParaRPr lang="en-US">
              <a:solidFill>
                <a:srgbClr val="FFFFFF"/>
              </a:solidFill>
            </a:endParaRPr>
          </a:p>
        </p:txBody>
      </p:sp>
      <p:sp>
        <p:nvSpPr>
          <p:cNvPr id="10" name="Footer Placeholder 9"/>
          <p:cNvSpPr>
            <a:spLocks noGrp="1"/>
          </p:cNvSpPr>
          <p:nvPr>
            <p:ph type="ftr" sz="quarter" idx="12"/>
          </p:nvPr>
        </p:nvSpPr>
        <p:spPr/>
        <p:txBody>
          <a:bodyPr/>
          <a:lstStyle/>
          <a:p>
            <a:pPr>
              <a:defRPr/>
            </a:pPr>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4B5503C8-7696-45E6-8778-9DA8B85AB90C}"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EB42A2B8-8E38-4085-96E0-AA687F2095B2}"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2AC670-A430-4DB9-8B41-086345F82DF0}" type="slidenum">
              <a:rPr lang="en-US" smtClean="0"/>
              <a:pPr>
                <a:defRPr/>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164D8490-F97C-4520-99CF-93F6C1AE17F5}"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20E72E9F-4B34-47DB-807A-B8FCB28843FD}"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FFFFFF"/>
              </a:solidFill>
            </a:endParaRPr>
          </a:p>
        </p:txBody>
      </p:sp>
      <p:sp>
        <p:nvSpPr>
          <p:cNvPr id="6" name="Footer Placeholder 5"/>
          <p:cNvSpPr>
            <a:spLocks noGrp="1"/>
          </p:cNvSpPr>
          <p:nvPr>
            <p:ph type="ftr" sz="quarter" idx="11"/>
          </p:nvPr>
        </p:nvSpPr>
        <p:spPr/>
        <p:txBody>
          <a:bodyPr/>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5AF0AAD4-9274-4393-9AD2-84984997B92F}"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solidFill>
                <a:srgbClr val="FFFFFF"/>
              </a:solidFill>
            </a:endParaRPr>
          </a:p>
        </p:txBody>
      </p:sp>
      <p:sp>
        <p:nvSpPr>
          <p:cNvPr id="8" name="Footer Placeholder 7"/>
          <p:cNvSpPr>
            <a:spLocks noGrp="1"/>
          </p:cNvSpPr>
          <p:nvPr>
            <p:ph type="ftr" sz="quarter" idx="11"/>
          </p:nvPr>
        </p:nvSpPr>
        <p:spPr/>
        <p:txBody>
          <a:bodyPr/>
          <a:lstStyle/>
          <a:p>
            <a:pPr>
              <a:defRPr/>
            </a:pPr>
            <a:endParaRPr lang="en-US">
              <a:solidFill>
                <a:srgbClr val="FFFFFF"/>
              </a:solidFill>
            </a:endParaRPr>
          </a:p>
        </p:txBody>
      </p:sp>
      <p:sp>
        <p:nvSpPr>
          <p:cNvPr id="9" name="Slide Number Placeholder 8"/>
          <p:cNvSpPr>
            <a:spLocks noGrp="1"/>
          </p:cNvSpPr>
          <p:nvPr>
            <p:ph type="sldNum" sz="quarter" idx="12"/>
          </p:nvPr>
        </p:nvSpPr>
        <p:spPr/>
        <p:txBody>
          <a:bodyPr/>
          <a:lstStyle/>
          <a:p>
            <a:pPr>
              <a:defRPr/>
            </a:pPr>
            <a:fld id="{5C1C6DF5-30F0-43EE-8BAA-09FEEB65E949}"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srgbClr val="FFFFFF"/>
              </a:solidFill>
            </a:endParaRPr>
          </a:p>
        </p:txBody>
      </p:sp>
      <p:sp>
        <p:nvSpPr>
          <p:cNvPr id="4" name="Footer Placeholder 3"/>
          <p:cNvSpPr>
            <a:spLocks noGrp="1"/>
          </p:cNvSpPr>
          <p:nvPr>
            <p:ph type="ftr" sz="quarter" idx="11"/>
          </p:nvPr>
        </p:nvSpPr>
        <p:spPr/>
        <p:txBody>
          <a:bodyPr/>
          <a:lstStyle/>
          <a:p>
            <a:pPr>
              <a:defRPr/>
            </a:pPr>
            <a:endParaRPr lang="en-US">
              <a:solidFill>
                <a:srgbClr val="FFFFFF"/>
              </a:solidFill>
            </a:endParaRPr>
          </a:p>
        </p:txBody>
      </p:sp>
      <p:sp>
        <p:nvSpPr>
          <p:cNvPr id="5" name="Slide Number Placeholder 4"/>
          <p:cNvSpPr>
            <a:spLocks noGrp="1"/>
          </p:cNvSpPr>
          <p:nvPr>
            <p:ph type="sldNum" sz="quarter" idx="12"/>
          </p:nvPr>
        </p:nvSpPr>
        <p:spPr/>
        <p:txBody>
          <a:bodyPr/>
          <a:lstStyle/>
          <a:p>
            <a:pPr>
              <a:defRPr/>
            </a:pPr>
            <a:fld id="{EDF05C20-D2D3-4A13-A1AB-623E9D919C7D}"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FFFFFF"/>
              </a:solidFill>
            </a:endParaRPr>
          </a:p>
        </p:txBody>
      </p:sp>
      <p:sp>
        <p:nvSpPr>
          <p:cNvPr id="3" name="Footer Placeholder 2"/>
          <p:cNvSpPr>
            <a:spLocks noGrp="1"/>
          </p:cNvSpPr>
          <p:nvPr>
            <p:ph type="ftr" sz="quarter" idx="11"/>
          </p:nvPr>
        </p:nvSpPr>
        <p:spPr/>
        <p:txBody>
          <a:bodyPr/>
          <a:lstStyle/>
          <a:p>
            <a:pPr>
              <a:defRPr/>
            </a:pPr>
            <a:endParaRPr lang="en-US">
              <a:solidFill>
                <a:srgbClr val="FFFFFF"/>
              </a:solidFill>
            </a:endParaRPr>
          </a:p>
        </p:txBody>
      </p:sp>
      <p:sp>
        <p:nvSpPr>
          <p:cNvPr id="4" name="Slide Number Placeholder 3"/>
          <p:cNvSpPr>
            <a:spLocks noGrp="1"/>
          </p:cNvSpPr>
          <p:nvPr>
            <p:ph type="sldNum" sz="quarter" idx="12"/>
          </p:nvPr>
        </p:nvSpPr>
        <p:spPr/>
        <p:txBody>
          <a:bodyPr/>
          <a:lstStyle/>
          <a:p>
            <a:pPr>
              <a:defRPr/>
            </a:pPr>
            <a:fld id="{F7359BE0-9880-4F56-B604-E29EEA3DB738}"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20E72E9F-4B34-47DB-807A-B8FCB28843FD}"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FFFFFF"/>
              </a:solidFill>
            </a:endParaRPr>
          </a:p>
        </p:txBody>
      </p:sp>
      <p:sp>
        <p:nvSpPr>
          <p:cNvPr id="6" name="Footer Placeholder 5"/>
          <p:cNvSpPr>
            <a:spLocks noGrp="1"/>
          </p:cNvSpPr>
          <p:nvPr>
            <p:ph type="ftr" sz="quarter" idx="11"/>
          </p:nvPr>
        </p:nvSpPr>
        <p:spPr/>
        <p:txBody>
          <a:bodyPr/>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9BCA871F-6F91-4F69-A28F-FF2FD4DBA19F}" type="slidenum">
              <a:rPr lang="en-US" smtClean="0">
                <a:solidFill>
                  <a:srgbClr val="FFFFFF"/>
                </a:solidFill>
              </a:rPr>
              <a:pPr>
                <a:defRPr/>
              </a:pPr>
              <a:t>‹#›</a:t>
            </a:fld>
            <a:endParaRPr lang="en-US">
              <a:solidFill>
                <a:srgbClr val="FFFFFF"/>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solidFill>
                <a:srgbClr val="FFFFFF"/>
              </a:solidFill>
            </a:endParaRPr>
          </a:p>
        </p:txBody>
      </p:sp>
      <p:sp>
        <p:nvSpPr>
          <p:cNvPr id="9" name="Slide Number Placeholder 8"/>
          <p:cNvSpPr>
            <a:spLocks noGrp="1"/>
          </p:cNvSpPr>
          <p:nvPr>
            <p:ph type="sldNum" sz="quarter" idx="11"/>
          </p:nvPr>
        </p:nvSpPr>
        <p:spPr/>
        <p:txBody>
          <a:bodyPr/>
          <a:lstStyle/>
          <a:p>
            <a:pPr>
              <a:defRPr/>
            </a:pPr>
            <a:fld id="{6B257002-7CA7-4DBB-840E-F408FFA217F9}" type="slidenum">
              <a:rPr lang="en-US" smtClean="0">
                <a:solidFill>
                  <a:srgbClr val="FFFFFF"/>
                </a:solidFill>
              </a:rPr>
              <a:pPr>
                <a:defRPr/>
              </a:pPr>
              <a:t>‹#›</a:t>
            </a:fld>
            <a:endParaRPr lang="en-US">
              <a:solidFill>
                <a:srgbClr val="FFFFFF"/>
              </a:solidFill>
            </a:endParaRPr>
          </a:p>
        </p:txBody>
      </p:sp>
      <p:sp>
        <p:nvSpPr>
          <p:cNvPr id="10" name="Footer Placeholder 9"/>
          <p:cNvSpPr>
            <a:spLocks noGrp="1"/>
          </p:cNvSpPr>
          <p:nvPr>
            <p:ph type="ftr" sz="quarter" idx="12"/>
          </p:nvPr>
        </p:nvSpPr>
        <p:spPr/>
        <p:txBody>
          <a:bodyPr/>
          <a:lstStyle/>
          <a:p>
            <a:pPr>
              <a:defRPr/>
            </a:pPr>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4B5503C8-7696-45E6-8778-9DA8B85AB90C}"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EB42A2B8-8E38-4085-96E0-AA687F2095B2}"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FFFFFF"/>
              </a:solidFill>
            </a:endParaRPr>
          </a:p>
        </p:txBody>
      </p:sp>
      <p:sp>
        <p:nvSpPr>
          <p:cNvPr id="6" name="Footer Placeholder 5"/>
          <p:cNvSpPr>
            <a:spLocks noGrp="1"/>
          </p:cNvSpPr>
          <p:nvPr>
            <p:ph type="ftr" sz="quarter" idx="11"/>
          </p:nvPr>
        </p:nvSpPr>
        <p:spPr/>
        <p:txBody>
          <a:bodyPr/>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5AF0AAD4-9274-4393-9AD2-84984997B92F}"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solidFill>
                <a:srgbClr val="FFFFFF"/>
              </a:solidFill>
            </a:endParaRPr>
          </a:p>
        </p:txBody>
      </p:sp>
      <p:sp>
        <p:nvSpPr>
          <p:cNvPr id="8" name="Footer Placeholder 7"/>
          <p:cNvSpPr>
            <a:spLocks noGrp="1"/>
          </p:cNvSpPr>
          <p:nvPr>
            <p:ph type="ftr" sz="quarter" idx="11"/>
          </p:nvPr>
        </p:nvSpPr>
        <p:spPr/>
        <p:txBody>
          <a:bodyPr/>
          <a:lstStyle/>
          <a:p>
            <a:pPr>
              <a:defRPr/>
            </a:pPr>
            <a:endParaRPr lang="en-US">
              <a:solidFill>
                <a:srgbClr val="FFFFFF"/>
              </a:solidFill>
            </a:endParaRPr>
          </a:p>
        </p:txBody>
      </p:sp>
      <p:sp>
        <p:nvSpPr>
          <p:cNvPr id="9" name="Slide Number Placeholder 8"/>
          <p:cNvSpPr>
            <a:spLocks noGrp="1"/>
          </p:cNvSpPr>
          <p:nvPr>
            <p:ph type="sldNum" sz="quarter" idx="12"/>
          </p:nvPr>
        </p:nvSpPr>
        <p:spPr/>
        <p:txBody>
          <a:bodyPr/>
          <a:lstStyle/>
          <a:p>
            <a:pPr>
              <a:defRPr/>
            </a:pPr>
            <a:fld id="{5C1C6DF5-30F0-43EE-8BAA-09FEEB65E949}"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srgbClr val="FFFFFF"/>
              </a:solidFill>
            </a:endParaRPr>
          </a:p>
        </p:txBody>
      </p:sp>
      <p:sp>
        <p:nvSpPr>
          <p:cNvPr id="4" name="Footer Placeholder 3"/>
          <p:cNvSpPr>
            <a:spLocks noGrp="1"/>
          </p:cNvSpPr>
          <p:nvPr>
            <p:ph type="ftr" sz="quarter" idx="11"/>
          </p:nvPr>
        </p:nvSpPr>
        <p:spPr/>
        <p:txBody>
          <a:bodyPr/>
          <a:lstStyle/>
          <a:p>
            <a:pPr>
              <a:defRPr/>
            </a:pPr>
            <a:endParaRPr lang="en-US">
              <a:solidFill>
                <a:srgbClr val="FFFFFF"/>
              </a:solidFill>
            </a:endParaRPr>
          </a:p>
        </p:txBody>
      </p:sp>
      <p:sp>
        <p:nvSpPr>
          <p:cNvPr id="5" name="Slide Number Placeholder 4"/>
          <p:cNvSpPr>
            <a:spLocks noGrp="1"/>
          </p:cNvSpPr>
          <p:nvPr>
            <p:ph type="sldNum" sz="quarter" idx="12"/>
          </p:nvPr>
        </p:nvSpPr>
        <p:spPr/>
        <p:txBody>
          <a:bodyPr/>
          <a:lstStyle/>
          <a:p>
            <a:pPr>
              <a:defRPr/>
            </a:pPr>
            <a:fld id="{EDF05C20-D2D3-4A13-A1AB-623E9D919C7D}"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FFFFFF"/>
              </a:solidFill>
            </a:endParaRPr>
          </a:p>
        </p:txBody>
      </p:sp>
      <p:sp>
        <p:nvSpPr>
          <p:cNvPr id="3" name="Footer Placeholder 2"/>
          <p:cNvSpPr>
            <a:spLocks noGrp="1"/>
          </p:cNvSpPr>
          <p:nvPr>
            <p:ph type="ftr" sz="quarter" idx="11"/>
          </p:nvPr>
        </p:nvSpPr>
        <p:spPr/>
        <p:txBody>
          <a:bodyPr/>
          <a:lstStyle/>
          <a:p>
            <a:pPr>
              <a:defRPr/>
            </a:pPr>
            <a:endParaRPr lang="en-US">
              <a:solidFill>
                <a:srgbClr val="FFFFFF"/>
              </a:solidFill>
            </a:endParaRPr>
          </a:p>
        </p:txBody>
      </p:sp>
      <p:sp>
        <p:nvSpPr>
          <p:cNvPr id="4" name="Slide Number Placeholder 3"/>
          <p:cNvSpPr>
            <a:spLocks noGrp="1"/>
          </p:cNvSpPr>
          <p:nvPr>
            <p:ph type="sldNum" sz="quarter" idx="12"/>
          </p:nvPr>
        </p:nvSpPr>
        <p:spPr/>
        <p:txBody>
          <a:bodyPr/>
          <a:lstStyle/>
          <a:p>
            <a:pPr>
              <a:defRPr/>
            </a:pPr>
            <a:fld id="{F7359BE0-9880-4F56-B604-E29EEA3DB738}" type="slidenum">
              <a:rPr lang="en-US" smtClean="0">
                <a:solidFill>
                  <a:srgbClr val="FFFFFF"/>
                </a:solidFill>
              </a:rPr>
              <a:pPr>
                <a:defRPr/>
              </a:pPr>
              <a:t>‹#›</a:t>
            </a:fld>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FFFFFF"/>
              </a:solidFill>
            </a:endParaRPr>
          </a:p>
        </p:txBody>
      </p:sp>
      <p:sp>
        <p:nvSpPr>
          <p:cNvPr id="6" name="Footer Placeholder 5"/>
          <p:cNvSpPr>
            <a:spLocks noGrp="1"/>
          </p:cNvSpPr>
          <p:nvPr>
            <p:ph type="ftr" sz="quarter" idx="11"/>
          </p:nvPr>
        </p:nvSpPr>
        <p:spPr/>
        <p:txBody>
          <a:bodyPr/>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9BCA871F-6F91-4F69-A28F-FF2FD4DBA19F}" type="slidenum">
              <a:rPr lang="en-US" smtClean="0">
                <a:solidFill>
                  <a:srgbClr val="FFFFFF"/>
                </a:solidFill>
              </a:rPr>
              <a:pPr>
                <a:defRPr/>
              </a:pPr>
              <a:t>‹#›</a:t>
            </a:fld>
            <a:endParaRPr lang="en-US">
              <a:solidFill>
                <a:srgbClr val="FFFFFF"/>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solidFill>
                <a:srgbClr val="FFFFFF"/>
              </a:solidFill>
            </a:endParaRPr>
          </a:p>
        </p:txBody>
      </p:sp>
      <p:sp>
        <p:nvSpPr>
          <p:cNvPr id="9" name="Slide Number Placeholder 8"/>
          <p:cNvSpPr>
            <a:spLocks noGrp="1"/>
          </p:cNvSpPr>
          <p:nvPr>
            <p:ph type="sldNum" sz="quarter" idx="11"/>
          </p:nvPr>
        </p:nvSpPr>
        <p:spPr/>
        <p:txBody>
          <a:bodyPr/>
          <a:lstStyle/>
          <a:p>
            <a:pPr>
              <a:defRPr/>
            </a:pPr>
            <a:fld id="{6B257002-7CA7-4DBB-840E-F408FFA217F9}" type="slidenum">
              <a:rPr lang="en-US" smtClean="0">
                <a:solidFill>
                  <a:srgbClr val="FFFFFF"/>
                </a:solidFill>
              </a:rPr>
              <a:pPr>
                <a:defRPr/>
              </a:pPr>
              <a:t>‹#›</a:t>
            </a:fld>
            <a:endParaRPr lang="en-US">
              <a:solidFill>
                <a:srgbClr val="FFFFFF"/>
              </a:solidFill>
            </a:endParaRPr>
          </a:p>
        </p:txBody>
      </p:sp>
      <p:sp>
        <p:nvSpPr>
          <p:cNvPr id="10" name="Footer Placeholder 9"/>
          <p:cNvSpPr>
            <a:spLocks noGrp="1"/>
          </p:cNvSpPr>
          <p:nvPr>
            <p:ph type="ftr" sz="quarter" idx="12"/>
          </p:nvPr>
        </p:nvSpPr>
        <p:spPr/>
        <p:txBody>
          <a:bodyPr/>
          <a:lstStyle/>
          <a:p>
            <a:pPr>
              <a:defRPr/>
            </a:pPr>
            <a:endParaRPr lang="en-US">
              <a:solidFill>
                <a:srgbClr val="FFFFFF"/>
              </a:solidFill>
            </a:endParaRPr>
          </a:p>
        </p:txBody>
      </p:sp>
    </p:spTree>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eaLnBrk="0" fontAlgn="base" hangingPunct="0">
              <a:spcAft>
                <a:spcPct val="0"/>
              </a:spcAft>
              <a:defRPr/>
            </a:pPr>
            <a:fld id="{641C4039-93C2-45E9-B876-D2D48851F9D5}" type="slidenum">
              <a:rPr lang="en-US" smtClean="0">
                <a:solidFill>
                  <a:srgbClr val="FFFFFF"/>
                </a:solidFill>
              </a:rPr>
              <a:pPr eaLnBrk="0" fontAlgn="base" hangingPunct="0">
                <a:spcAft>
                  <a:spcPct val="0"/>
                </a:spcAft>
                <a:defRPr/>
              </a:pPr>
              <a:t>‹#›</a:t>
            </a:fld>
            <a:endParaRPr lang="en-US">
              <a:solidFill>
                <a:srgbClr val="FFFFFF"/>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eaLnBrk="0" fontAlgn="base" hangingPunct="0">
              <a:spcAft>
                <a:spcPct val="0"/>
              </a:spcAft>
              <a:defRPr/>
            </a:pPr>
            <a:endParaRPr lang="en-US">
              <a:solidFill>
                <a:srgbClr val="FFFFFF"/>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eaLnBrk="0" fontAlgn="base" hangingPunct="0">
              <a:spcAft>
                <a:spcPct val="0"/>
              </a:spcAft>
              <a:defRPr/>
            </a:pPr>
            <a:endParaRPr 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random/>
  </p:transition>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eaLnBrk="0" fontAlgn="base" hangingPunct="0">
              <a:spcAft>
                <a:spcPct val="0"/>
              </a:spcAft>
              <a:defRPr/>
            </a:pPr>
            <a:fld id="{641C4039-93C2-45E9-B876-D2D48851F9D5}" type="slidenum">
              <a:rPr lang="en-US" smtClean="0">
                <a:solidFill>
                  <a:srgbClr val="FFFFFF"/>
                </a:solidFill>
              </a:rPr>
              <a:pPr eaLnBrk="0" fontAlgn="base" hangingPunct="0">
                <a:spcAft>
                  <a:spcPct val="0"/>
                </a:spcAft>
                <a:defRPr/>
              </a:pPr>
              <a:t>‹#›</a:t>
            </a:fld>
            <a:endParaRPr lang="en-US">
              <a:solidFill>
                <a:srgbClr val="FFFFFF"/>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eaLnBrk="0" fontAlgn="base" hangingPunct="0">
              <a:spcAft>
                <a:spcPct val="0"/>
              </a:spcAft>
              <a:defRPr/>
            </a:pPr>
            <a:endParaRPr lang="en-US">
              <a:solidFill>
                <a:srgbClr val="FFFFFF"/>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eaLnBrk="0" fontAlgn="base" hangingPunct="0">
              <a:spcAft>
                <a:spcPct val="0"/>
              </a:spcAft>
              <a:defRPr/>
            </a:pPr>
            <a:endParaRPr 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random/>
  </p:transition>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eaLnBrk="0" fontAlgn="base" hangingPunct="0">
              <a:spcAft>
                <a:spcPct val="0"/>
              </a:spcAft>
              <a:defRPr/>
            </a:pPr>
            <a:fld id="{641C4039-93C2-45E9-B876-D2D48851F9D5}" type="slidenum">
              <a:rPr lang="en-US" smtClean="0">
                <a:solidFill>
                  <a:srgbClr val="FFFFFF"/>
                </a:solidFill>
              </a:rPr>
              <a:pPr eaLnBrk="0" fontAlgn="base" hangingPunct="0">
                <a:spcAft>
                  <a:spcPct val="0"/>
                </a:spcAft>
                <a:defRPr/>
              </a:pPr>
              <a:t>‹#›</a:t>
            </a:fld>
            <a:endParaRPr lang="en-US">
              <a:solidFill>
                <a:srgbClr val="FFFFFF"/>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eaLnBrk="0" fontAlgn="base" hangingPunct="0">
              <a:spcAft>
                <a:spcPct val="0"/>
              </a:spcAft>
              <a:defRPr/>
            </a:pPr>
            <a:endParaRPr lang="en-US">
              <a:solidFill>
                <a:srgbClr val="FFFFFF"/>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eaLnBrk="0" fontAlgn="base" hangingPunct="0">
              <a:spcAft>
                <a:spcPct val="0"/>
              </a:spcAft>
              <a:defRPr/>
            </a:pPr>
            <a:endParaRPr 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random/>
  </p:transition>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3.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Utilitarianism</a:t>
            </a:r>
          </a:p>
        </p:txBody>
      </p:sp>
      <p:sp>
        <p:nvSpPr>
          <p:cNvPr id="12291" name="Rectangle 3"/>
          <p:cNvSpPr>
            <a:spLocks noGrp="1" noChangeArrowheads="1"/>
          </p:cNvSpPr>
          <p:nvPr>
            <p:ph idx="1"/>
          </p:nvPr>
        </p:nvSpPr>
        <p:spPr/>
        <p:txBody>
          <a:bodyPr/>
          <a:lstStyle/>
          <a:p>
            <a:r>
              <a:rPr lang="en-US" sz="3000" smtClean="0"/>
              <a:t>The utilitarian believes that what is right is what achieves the greatest good for the greatest number of people.</a:t>
            </a:r>
          </a:p>
          <a:p>
            <a:r>
              <a:rPr lang="en-US" sz="3000" smtClean="0"/>
              <a:t>An action can be judged to be right if more people will benefit from the action than will be disadvantaged by it.</a:t>
            </a:r>
          </a:p>
          <a:p>
            <a:r>
              <a:rPr lang="en-US" sz="3000" smtClean="0"/>
              <a:t>The utilitarian therefore believes that whether an action is right or wrong depends on the consequences of the action.</a:t>
            </a:r>
            <a:endParaRPr lang="en-US" smtClean="0"/>
          </a:p>
          <a:p>
            <a:endParaRPr lang="en-US" smtClean="0"/>
          </a:p>
        </p:txBody>
      </p:sp>
    </p:spTree>
    <p:extLst>
      <p:ext uri="{BB962C8B-B14F-4D97-AF65-F5344CB8AC3E}">
        <p14:creationId xmlns:p14="http://schemas.microsoft.com/office/powerpoint/2010/main" val="90381578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lef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left)">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left)">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3" fill="hold" grpId="0" nodeType="clickEffect">
                                  <p:stCondLst>
                                    <p:cond delay="0"/>
                                  </p:stCondLst>
                                  <p:iterate type="lt">
                                    <p:tmPct val="100000"/>
                                  </p:iterate>
                                  <p:childTnLst>
                                    <p:set>
                                      <p:cBhvr>
                                        <p:cTn id="21" dur="1" fill="hold">
                                          <p:stCondLst>
                                            <p:cond delay="0"/>
                                          </p:stCondLst>
                                        </p:cTn>
                                        <p:tgtEl>
                                          <p:spTgt spid="12290">
                                            <p:txEl>
                                              <p:pRg st="0" end="0"/>
                                            </p:txEl>
                                          </p:spTgt>
                                        </p:tgtEl>
                                        <p:attrNameLst>
                                          <p:attrName>style.visibility</p:attrName>
                                        </p:attrNameLst>
                                      </p:cBhvr>
                                      <p:to>
                                        <p:strVal val="visible"/>
                                      </p:to>
                                    </p:set>
                                    <p:anim calcmode="lin" valueType="num">
                                      <p:cBhvr additive="base">
                                        <p:cTn id="22" dur="75" fill="hold"/>
                                        <p:tgtEl>
                                          <p:spTgt spid="12290">
                                            <p:txEl>
                                              <p:pRg st="0" end="0"/>
                                            </p:txEl>
                                          </p:spTgt>
                                        </p:tgtEl>
                                        <p:attrNameLst>
                                          <p:attrName>ppt_x</p:attrName>
                                        </p:attrNameLst>
                                      </p:cBhvr>
                                      <p:tavLst>
                                        <p:tav tm="0">
                                          <p:val>
                                            <p:strVal val="1+#ppt_w/2"/>
                                          </p:val>
                                        </p:tav>
                                        <p:tav tm="100000">
                                          <p:val>
                                            <p:strVal val="#ppt_x"/>
                                          </p:val>
                                        </p:tav>
                                      </p:tavLst>
                                    </p:anim>
                                    <p:anim calcmode="lin" valueType="num">
                                      <p:cBhvr additive="base">
                                        <p:cTn id="23" dur="75" fill="hold"/>
                                        <p:tgtEl>
                                          <p:spTgt spid="12290">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utoUpdateAnimBg="0"/>
      <p:bldP spid="1229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Utilitarianism - An Example</a:t>
            </a:r>
          </a:p>
        </p:txBody>
      </p:sp>
      <p:sp>
        <p:nvSpPr>
          <p:cNvPr id="13315" name="Rectangle 3"/>
          <p:cNvSpPr>
            <a:spLocks noGrp="1" noChangeArrowheads="1"/>
          </p:cNvSpPr>
          <p:nvPr>
            <p:ph idx="1"/>
          </p:nvPr>
        </p:nvSpPr>
        <p:spPr/>
        <p:txBody>
          <a:bodyPr>
            <a:normAutofit/>
          </a:bodyPr>
          <a:lstStyle/>
          <a:p>
            <a:r>
              <a:rPr lang="en-US" sz="3200" dirty="0" smtClean="0"/>
              <a:t>If a utilitarian has to decide whether or not he should be involved in a war he must think about the consequences of the war.  If the war will lead to peace for the world and stop a tyrant killing millions of people then it would be right.  If the war will go on for several years with millions of people killed and no lasting peace, then it would be wrong.</a:t>
            </a:r>
          </a:p>
        </p:txBody>
      </p:sp>
    </p:spTree>
    <p:extLst>
      <p:ext uri="{BB962C8B-B14F-4D97-AF65-F5344CB8AC3E}">
        <p14:creationId xmlns:p14="http://schemas.microsoft.com/office/powerpoint/2010/main" val="376368803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0" fill="hold"/>
                                        <p:tgtEl>
                                          <p:spTgt spid="13314"/>
                                        </p:tgtEl>
                                        <p:attrNameLst>
                                          <p:attrName>ppt_w</p:attrName>
                                        </p:attrNameLst>
                                      </p:cBhvr>
                                      <p:tavLst>
                                        <p:tav tm="0" fmla="#ppt_w*sin(2.5*pi*$)">
                                          <p:val>
                                            <p:fltVal val="0"/>
                                          </p:val>
                                        </p:tav>
                                        <p:tav tm="100000">
                                          <p:val>
                                            <p:fltVal val="1"/>
                                          </p:val>
                                        </p:tav>
                                      </p:tavLst>
                                    </p:anim>
                                    <p:anim calcmode="lin" valueType="num">
                                      <p:cBhvr>
                                        <p:cTn id="8" dur="5000" fill="hold"/>
                                        <p:tgtEl>
                                          <p:spTgt spid="13314"/>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iterate type="lt">
                                    <p:tmPct val="100000"/>
                                  </p:iterate>
                                  <p:childTnLst>
                                    <p:set>
                                      <p:cBhvr>
                                        <p:cTn id="12" dur="1" fill="hold">
                                          <p:stCondLst>
                                            <p:cond delay="0"/>
                                          </p:stCondLst>
                                        </p:cTn>
                                        <p:tgtEl>
                                          <p:spTgt spid="13315">
                                            <p:txEl>
                                              <p:pRg st="0" end="0"/>
                                            </p:txEl>
                                          </p:spTgt>
                                        </p:tgtEl>
                                        <p:attrNameLst>
                                          <p:attrName>style.visibility</p:attrName>
                                        </p:attrNameLst>
                                      </p:cBhvr>
                                      <p:to>
                                        <p:strVal val="visible"/>
                                      </p:to>
                                    </p:set>
                                    <p:animEffect transition="in" filter="wipe(up)">
                                      <p:cBhvr>
                                        <p:cTn id="13" dur="75"/>
                                        <p:tgtEl>
                                          <p:spTgt spid="13315">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US" dirty="0" smtClean="0"/>
              <a:t>Utilitarianism</a:t>
            </a:r>
            <a:br>
              <a:rPr lang="en-US" dirty="0" smtClean="0"/>
            </a:br>
            <a:r>
              <a:rPr lang="en-US" sz="2800" b="1" dirty="0" smtClean="0"/>
              <a:t>Strengths </a:t>
            </a:r>
            <a:r>
              <a:rPr lang="en-US" sz="2600" dirty="0" smtClean="0"/>
              <a:t>			</a:t>
            </a:r>
            <a:r>
              <a:rPr lang="en-US" sz="2800" b="1" dirty="0" smtClean="0"/>
              <a:t>Weaknesses </a:t>
            </a:r>
            <a:r>
              <a:rPr lang="en-US" sz="2600" b="1" dirty="0" smtClean="0"/>
              <a:t> </a:t>
            </a:r>
            <a:r>
              <a:rPr lang="en-US" sz="2600" dirty="0" smtClean="0"/>
              <a:t>                </a:t>
            </a:r>
            <a:endParaRPr lang="en-US" dirty="0" smtClean="0"/>
          </a:p>
        </p:txBody>
      </p:sp>
      <p:sp>
        <p:nvSpPr>
          <p:cNvPr id="14339" name="Rectangle 3"/>
          <p:cNvSpPr>
            <a:spLocks noGrp="1" noChangeArrowheads="1"/>
          </p:cNvSpPr>
          <p:nvPr>
            <p:ph sz="half" idx="1"/>
          </p:nvPr>
        </p:nvSpPr>
        <p:spPr/>
        <p:txBody>
          <a:bodyPr/>
          <a:lstStyle/>
          <a:p>
            <a:r>
              <a:rPr lang="en-US" smtClean="0"/>
              <a:t>A utilitarian is concerned about the impact of his actions on other people.</a:t>
            </a:r>
          </a:p>
          <a:p>
            <a:r>
              <a:rPr lang="en-US" dirty="0" smtClean="0"/>
              <a:t>Utilitarianism provides a principle which can be used in any situation for working out what is right.	</a:t>
            </a:r>
          </a:p>
        </p:txBody>
      </p:sp>
      <p:sp>
        <p:nvSpPr>
          <p:cNvPr id="14340" name="Rectangle 4"/>
          <p:cNvSpPr>
            <a:spLocks noGrp="1" noChangeArrowheads="1"/>
          </p:cNvSpPr>
          <p:nvPr>
            <p:ph sz="half" idx="2"/>
          </p:nvPr>
        </p:nvSpPr>
        <p:spPr/>
        <p:txBody>
          <a:bodyPr/>
          <a:lstStyle/>
          <a:p>
            <a:r>
              <a:rPr lang="en-US" smtClean="0"/>
              <a:t>It can be difficult to work out in advance what the consequences of an action are going to be.</a:t>
            </a:r>
          </a:p>
          <a:p>
            <a:r>
              <a:rPr lang="en-US" smtClean="0"/>
              <a:t>Utilitarianism does not protect the rights of minority groups.</a:t>
            </a:r>
          </a:p>
        </p:txBody>
      </p:sp>
    </p:spTree>
    <p:extLst>
      <p:ext uri="{BB962C8B-B14F-4D97-AF65-F5344CB8AC3E}">
        <p14:creationId xmlns:p14="http://schemas.microsoft.com/office/powerpoint/2010/main" val="377693837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ipe(left)">
                                      <p:cBhvr>
                                        <p:cTn id="7" dur="500"/>
                                        <p:tgtEl>
                                          <p:spTgt spid="14338"/>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528"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 calcmode="lin" valueType="num">
                                      <p:cBhvr>
                                        <p:cTn id="12"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14339">
                                            <p:txEl>
                                              <p:pRg st="0" end="0"/>
                                            </p:txEl>
                                          </p:spTgt>
                                        </p:tgtEl>
                                        <p:attrNameLst>
                                          <p:attrName>ppt_x</p:attrName>
                                        </p:attrNameLst>
                                      </p:cBhvr>
                                      <p:tavLst>
                                        <p:tav tm="0">
                                          <p:val>
                                            <p:fltVal val="0.5"/>
                                          </p:val>
                                        </p:tav>
                                        <p:tav tm="100000">
                                          <p:val>
                                            <p:strVal val="#ppt_x"/>
                                          </p:val>
                                        </p:tav>
                                      </p:tavLst>
                                    </p:anim>
                                    <p:anim calcmode="lin" valueType="num">
                                      <p:cBhvr>
                                        <p:cTn id="15" dur="500" fill="hold"/>
                                        <p:tgtEl>
                                          <p:spTgt spid="14339">
                                            <p:txEl>
                                              <p:pRg st="0" end="0"/>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528" fill="hold" grpId="0" nodeType="clickEffect">
                                  <p:stCondLst>
                                    <p:cond delay="0"/>
                                  </p:stCondLst>
                                  <p:childTnLst>
                                    <p:set>
                                      <p:cBhvr>
                                        <p:cTn id="19" dur="1" fill="hold">
                                          <p:stCondLst>
                                            <p:cond delay="0"/>
                                          </p:stCondLst>
                                        </p:cTn>
                                        <p:tgtEl>
                                          <p:spTgt spid="14339">
                                            <p:txEl>
                                              <p:pRg st="1" end="1"/>
                                            </p:txEl>
                                          </p:spTgt>
                                        </p:tgtEl>
                                        <p:attrNameLst>
                                          <p:attrName>style.visibility</p:attrName>
                                        </p:attrNameLst>
                                      </p:cBhvr>
                                      <p:to>
                                        <p:strVal val="visible"/>
                                      </p:to>
                                    </p:set>
                                    <p:anim calcmode="lin" valueType="num">
                                      <p:cBhvr>
                                        <p:cTn id="20"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14339">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14339">
                                            <p:txEl>
                                              <p:pRg st="1" end="1"/>
                                            </p:txEl>
                                          </p:spTgt>
                                        </p:tgtEl>
                                        <p:attrNameLst>
                                          <p:attrName>ppt_x</p:attrName>
                                        </p:attrNameLst>
                                      </p:cBhvr>
                                      <p:tavLst>
                                        <p:tav tm="0">
                                          <p:val>
                                            <p:fltVal val="0.5"/>
                                          </p:val>
                                        </p:tav>
                                        <p:tav tm="100000">
                                          <p:val>
                                            <p:strVal val="#ppt_x"/>
                                          </p:val>
                                        </p:tav>
                                      </p:tavLst>
                                    </p:anim>
                                    <p:anim calcmode="lin" valueType="num">
                                      <p:cBhvr>
                                        <p:cTn id="23" dur="500" fill="hold"/>
                                        <p:tgtEl>
                                          <p:spTgt spid="14339">
                                            <p:txEl>
                                              <p:pRg st="1" end="1"/>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WHOOSH.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528" fill="hold" grpId="0" nodeType="clickEffect">
                                  <p:stCondLst>
                                    <p:cond delay="0"/>
                                  </p:stCondLst>
                                  <p:childTnLst>
                                    <p:set>
                                      <p:cBhvr>
                                        <p:cTn id="27" dur="1" fill="hold">
                                          <p:stCondLst>
                                            <p:cond delay="0"/>
                                          </p:stCondLst>
                                        </p:cTn>
                                        <p:tgtEl>
                                          <p:spTgt spid="14340">
                                            <p:txEl>
                                              <p:pRg st="0" end="0"/>
                                            </p:txEl>
                                          </p:spTgt>
                                        </p:tgtEl>
                                        <p:attrNameLst>
                                          <p:attrName>style.visibility</p:attrName>
                                        </p:attrNameLst>
                                      </p:cBhvr>
                                      <p:to>
                                        <p:strVal val="visible"/>
                                      </p:to>
                                    </p:set>
                                    <p:anim calcmode="lin" valueType="num">
                                      <p:cBhvr>
                                        <p:cTn id="28" dur="500" fill="hold"/>
                                        <p:tgtEl>
                                          <p:spTgt spid="14340">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14340">
                                            <p:txEl>
                                              <p:pRg st="0" end="0"/>
                                            </p:txEl>
                                          </p:spTgt>
                                        </p:tgtEl>
                                        <p:attrNameLst>
                                          <p:attrName>ppt_h</p:attrName>
                                        </p:attrNameLst>
                                      </p:cBhvr>
                                      <p:tavLst>
                                        <p:tav tm="0">
                                          <p:val>
                                            <p:fltVal val="0"/>
                                          </p:val>
                                        </p:tav>
                                        <p:tav tm="100000">
                                          <p:val>
                                            <p:strVal val="#ppt_h"/>
                                          </p:val>
                                        </p:tav>
                                      </p:tavLst>
                                    </p:anim>
                                    <p:anim calcmode="lin" valueType="num">
                                      <p:cBhvr>
                                        <p:cTn id="30" dur="500" fill="hold"/>
                                        <p:tgtEl>
                                          <p:spTgt spid="14340">
                                            <p:txEl>
                                              <p:pRg st="0" end="0"/>
                                            </p:txEl>
                                          </p:spTgt>
                                        </p:tgtEl>
                                        <p:attrNameLst>
                                          <p:attrName>ppt_x</p:attrName>
                                        </p:attrNameLst>
                                      </p:cBhvr>
                                      <p:tavLst>
                                        <p:tav tm="0">
                                          <p:val>
                                            <p:fltVal val="0.5"/>
                                          </p:val>
                                        </p:tav>
                                        <p:tav tm="100000">
                                          <p:val>
                                            <p:strVal val="#ppt_x"/>
                                          </p:val>
                                        </p:tav>
                                      </p:tavLst>
                                    </p:anim>
                                    <p:anim calcmode="lin" valueType="num">
                                      <p:cBhvr>
                                        <p:cTn id="31" dur="500" fill="hold"/>
                                        <p:tgtEl>
                                          <p:spTgt spid="14340">
                                            <p:txEl>
                                              <p:pRg st="0" end="0"/>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3" name="WHOOSH.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528" fill="hold" grpId="0" nodeType="clickEffect">
                                  <p:stCondLst>
                                    <p:cond delay="0"/>
                                  </p:stCondLst>
                                  <p:childTnLst>
                                    <p:set>
                                      <p:cBhvr>
                                        <p:cTn id="35" dur="1" fill="hold">
                                          <p:stCondLst>
                                            <p:cond delay="0"/>
                                          </p:stCondLst>
                                        </p:cTn>
                                        <p:tgtEl>
                                          <p:spTgt spid="14340">
                                            <p:txEl>
                                              <p:pRg st="1" end="1"/>
                                            </p:txEl>
                                          </p:spTgt>
                                        </p:tgtEl>
                                        <p:attrNameLst>
                                          <p:attrName>style.visibility</p:attrName>
                                        </p:attrNameLst>
                                      </p:cBhvr>
                                      <p:to>
                                        <p:strVal val="visible"/>
                                      </p:to>
                                    </p:set>
                                    <p:anim calcmode="lin" valueType="num">
                                      <p:cBhvr>
                                        <p:cTn id="36" dur="500" fill="hold"/>
                                        <p:tgtEl>
                                          <p:spTgt spid="14340">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14340">
                                            <p:txEl>
                                              <p:pRg st="1" end="1"/>
                                            </p:txEl>
                                          </p:spTgt>
                                        </p:tgtEl>
                                        <p:attrNameLst>
                                          <p:attrName>ppt_h</p:attrName>
                                        </p:attrNameLst>
                                      </p:cBhvr>
                                      <p:tavLst>
                                        <p:tav tm="0">
                                          <p:val>
                                            <p:fltVal val="0"/>
                                          </p:val>
                                        </p:tav>
                                        <p:tav tm="100000">
                                          <p:val>
                                            <p:strVal val="#ppt_h"/>
                                          </p:val>
                                        </p:tav>
                                      </p:tavLst>
                                    </p:anim>
                                    <p:anim calcmode="lin" valueType="num">
                                      <p:cBhvr>
                                        <p:cTn id="38" dur="500" fill="hold"/>
                                        <p:tgtEl>
                                          <p:spTgt spid="14340">
                                            <p:txEl>
                                              <p:pRg st="1" end="1"/>
                                            </p:txEl>
                                          </p:spTgt>
                                        </p:tgtEl>
                                        <p:attrNameLst>
                                          <p:attrName>ppt_x</p:attrName>
                                        </p:attrNameLst>
                                      </p:cBhvr>
                                      <p:tavLst>
                                        <p:tav tm="0">
                                          <p:val>
                                            <p:fltVal val="0.5"/>
                                          </p:val>
                                        </p:tav>
                                        <p:tav tm="100000">
                                          <p:val>
                                            <p:strVal val="#ppt_x"/>
                                          </p:val>
                                        </p:tav>
                                      </p:tavLst>
                                    </p:anim>
                                    <p:anim calcmode="lin" valueType="num">
                                      <p:cBhvr>
                                        <p:cTn id="39" dur="500" fill="hold"/>
                                        <p:tgtEl>
                                          <p:spTgt spid="14340">
                                            <p:txEl>
                                              <p:pRg st="1" end="1"/>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P spid="14340"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2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206</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3</vt:i4>
      </vt:variant>
      <vt:variant>
        <vt:lpstr>Slide Titles</vt:lpstr>
      </vt:variant>
      <vt:variant>
        <vt:i4>3</vt:i4>
      </vt:variant>
    </vt:vector>
  </HeadingPairs>
  <TitlesOfParts>
    <vt:vector size="6" baseType="lpstr">
      <vt:lpstr>Adjacency</vt:lpstr>
      <vt:lpstr>1_Adjacency</vt:lpstr>
      <vt:lpstr>2_Adjacency</vt:lpstr>
      <vt:lpstr>Utilitarianism</vt:lpstr>
      <vt:lpstr>Utilitarianism - An Example</vt:lpstr>
      <vt:lpstr>Utilitarianism Strengths    Weaknesses                  </vt:lpstr>
    </vt:vector>
  </TitlesOfParts>
  <Company>Fujitsu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Utilitarianism</dc:title>
  <dc:creator>Donald MacLean - Fortrose Academy</dc:creator>
  <cp:lastModifiedBy>Donald MacLean - Fortrose Academy</cp:lastModifiedBy>
  <cp:revision>3</cp:revision>
  <dcterms:created xsi:type="dcterms:W3CDTF">2012-08-22T08:29:08Z</dcterms:created>
  <dcterms:modified xsi:type="dcterms:W3CDTF">2012-08-22T08:40:59Z</dcterms:modified>
</cp:coreProperties>
</file>