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3FBECF-C1C4-4651-8E60-606D848C5AB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3F9919-ACE2-4709-A875-1B893576D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criticisms can be made of both the scientific method and revelation?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b="1" dirty="0" smtClean="0"/>
              <a:t>Scientific method</a:t>
            </a:r>
          </a:p>
          <a:p>
            <a:r>
              <a:rPr lang="en-GB" dirty="0" smtClean="0"/>
              <a:t>Can only ask ‘how’, not ‘why’ questions</a:t>
            </a:r>
          </a:p>
          <a:p>
            <a:r>
              <a:rPr lang="en-GB" dirty="0" smtClean="0"/>
              <a:t>Doesn’t ask questions about meaning, value and purpose (see Hay, Ward )</a:t>
            </a:r>
          </a:p>
          <a:p>
            <a:r>
              <a:rPr lang="en-GB" dirty="0" smtClean="0"/>
              <a:t>Can’t deal with moral questions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Scientists are not neutral</a:t>
            </a:r>
          </a:p>
          <a:p>
            <a:r>
              <a:rPr lang="en-GB" dirty="0" smtClean="0"/>
              <a:t>Inductive reasoning can lead to wrong conclusions </a:t>
            </a:r>
            <a:r>
              <a:rPr lang="en-GB" dirty="0" err="1" smtClean="0"/>
              <a:t>eg</a:t>
            </a:r>
            <a:r>
              <a:rPr lang="en-GB" dirty="0" smtClean="0"/>
              <a:t> chicken having neck wrung on Christmas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criticisms can be made of both the scientific method and revelation?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 smtClean="0"/>
              <a:t>Revelation</a:t>
            </a:r>
          </a:p>
          <a:p>
            <a:r>
              <a:rPr lang="en-GB" dirty="0" smtClean="0"/>
              <a:t>Some say religious language is meaningless – Dawkins and Ayer</a:t>
            </a:r>
          </a:p>
          <a:p>
            <a:r>
              <a:rPr lang="en-GB" dirty="0" smtClean="0"/>
              <a:t>‘the only truth is scientific truth’ – Dawkins</a:t>
            </a:r>
          </a:p>
          <a:p>
            <a:r>
              <a:rPr lang="en-GB" dirty="0" smtClean="0"/>
              <a:t>‘Don’t assume ‘why’ deserves an answer when asked about the universe’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Religious experience or revelation can’t be verified by scientific experiments</a:t>
            </a:r>
          </a:p>
          <a:p>
            <a:r>
              <a:rPr lang="en-GB" dirty="0" smtClean="0"/>
              <a:t>Revelation doesn’t answer how universe or life came into being</a:t>
            </a:r>
          </a:p>
          <a:p>
            <a:r>
              <a:rPr lang="en-GB" dirty="0" smtClean="0"/>
              <a:t>General revelation can only explain possibility of God, but not what he is like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criticisms can be made of </a:t>
            </a:r>
            <a:r>
              <a:rPr lang="en-GB" b="1" dirty="0" smtClean="0"/>
              <a:t>the </a:t>
            </a:r>
            <a:r>
              <a:rPr lang="en-GB" b="1" dirty="0" smtClean="0"/>
              <a:t>scientific </a:t>
            </a:r>
            <a:r>
              <a:rPr lang="en-GB" b="1" dirty="0" smtClean="0"/>
              <a:t>method?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 smtClean="0"/>
              <a:t>only ask ‘how’, not ‘why’ questions</a:t>
            </a:r>
          </a:p>
          <a:p>
            <a:r>
              <a:rPr lang="en-GB" dirty="0" smtClean="0"/>
              <a:t>Doesn’t ask questions about meaning, value and purpose (see Hay, Ward )</a:t>
            </a:r>
          </a:p>
          <a:p>
            <a:r>
              <a:rPr lang="en-GB" dirty="0" smtClean="0"/>
              <a:t>Can’t deal with moral questions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Scientists are not neutral</a:t>
            </a:r>
          </a:p>
          <a:p>
            <a:r>
              <a:rPr lang="en-GB" dirty="0" smtClean="0"/>
              <a:t>Inductive reasoning can lead to wrong conclusions </a:t>
            </a:r>
            <a:r>
              <a:rPr lang="en-GB" dirty="0" err="1" smtClean="0"/>
              <a:t>eg</a:t>
            </a:r>
            <a:r>
              <a:rPr lang="en-GB" dirty="0" smtClean="0"/>
              <a:t> chicken having neck wrung on Christmas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criticisms can be made of </a:t>
            </a:r>
            <a:r>
              <a:rPr lang="en-GB" b="1" dirty="0" smtClean="0"/>
              <a:t>revelation</a:t>
            </a:r>
            <a:r>
              <a:rPr lang="en-GB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 smtClean="0"/>
              <a:t>say religious language is meaningless – Dawkins and Ayer</a:t>
            </a:r>
          </a:p>
          <a:p>
            <a:r>
              <a:rPr lang="en-GB" dirty="0" smtClean="0"/>
              <a:t>‘the only truth is scientific truth’ – Dawkins</a:t>
            </a:r>
          </a:p>
          <a:p>
            <a:r>
              <a:rPr lang="en-GB" dirty="0" smtClean="0"/>
              <a:t>‘Don’t assume ‘why’ deserves an answer when asked about the universe’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Religious experience or revelation can’t be verified by scientific experiments</a:t>
            </a:r>
          </a:p>
          <a:p>
            <a:r>
              <a:rPr lang="en-GB" dirty="0" smtClean="0"/>
              <a:t>Revelation doesn’t answer how universe or life came into being</a:t>
            </a:r>
          </a:p>
          <a:p>
            <a:r>
              <a:rPr lang="en-GB" dirty="0" smtClean="0"/>
              <a:t>General revelation can only explain possibility of God, but not what he is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287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What criticisms can be made of both the scientific method and revelation?</vt:lpstr>
      <vt:lpstr>What criticisms can be made of both the scientific method and revelation?</vt:lpstr>
      <vt:lpstr>What criticisms can be made of the scientific method?</vt:lpstr>
      <vt:lpstr>What criticisms can be made of revelation?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criticisms can be made of both the scientific method and revelation?</dc:title>
  <dc:creator>dmaclean</dc:creator>
  <cp:lastModifiedBy>MacLeanD</cp:lastModifiedBy>
  <cp:revision>10</cp:revision>
  <cp:lastPrinted>2013-02-28T15:52:41Z</cp:lastPrinted>
  <dcterms:created xsi:type="dcterms:W3CDTF">2010-11-05T11:44:36Z</dcterms:created>
  <dcterms:modified xsi:type="dcterms:W3CDTF">2013-02-28T15:56:49Z</dcterms:modified>
</cp:coreProperties>
</file>