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009ADD-E942-4E74-9E33-8946A4CCAF1C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C5F705-35D8-44BE-8606-47882D5DB3C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/>
            </a:r>
            <a:br>
              <a:rPr lang="en-GB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What </a:t>
            </a:r>
            <a:r>
              <a:rPr lang="en-GB" dirty="0" smtClean="0"/>
              <a:t>impact do beliefs on freewill and stewardship have on the lives of Christians?  4KU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2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/>
            </a:r>
            <a:br>
              <a:rPr lang="en-GB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What </a:t>
            </a:r>
            <a:r>
              <a:rPr lang="en-GB" dirty="0" smtClean="0"/>
              <a:t>impact do beliefs on freewill and stewardship have on the lives of Christians?  4KU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Consider others first </a:t>
            </a:r>
          </a:p>
          <a:p>
            <a:r>
              <a:rPr lang="en-GB" dirty="0" smtClean="0"/>
              <a:t>Sacrifice self for others</a:t>
            </a:r>
          </a:p>
          <a:p>
            <a:r>
              <a:rPr lang="en-GB" dirty="0" smtClean="0"/>
              <a:t>Do not exploit others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Serve God</a:t>
            </a:r>
          </a:p>
          <a:p>
            <a:r>
              <a:rPr lang="en-GB" dirty="0" smtClean="0"/>
              <a:t>Care for the environment</a:t>
            </a:r>
          </a:p>
          <a:p>
            <a:r>
              <a:rPr lang="en-GB" dirty="0" smtClean="0"/>
              <a:t>Do not exploit creation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1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   What impact do beliefs on freewill and stewardship have on the lives of Christians?  4KU</vt:lpstr>
      <vt:lpstr>   What impact do beliefs on freewill and stewardship have on the lives of Christians?  4KU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What impact do beliefs on freewill and stewardship have on the lives of Christians?  4KU</dc:title>
  <dc:creator>Donald MacLean - Fortrose Academy</dc:creator>
  <cp:lastModifiedBy>MacLeanD</cp:lastModifiedBy>
  <cp:revision>6</cp:revision>
  <dcterms:created xsi:type="dcterms:W3CDTF">2011-11-02T15:29:25Z</dcterms:created>
  <dcterms:modified xsi:type="dcterms:W3CDTF">2012-11-08T11:53:04Z</dcterms:modified>
</cp:coreProperties>
</file>