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EF340221-E539-4264-82F2-84592711793D}" type="datetimeFigureOut">
              <a:rPr lang="en-US" smtClean="0"/>
              <a:pPr>
                <a:defRPr/>
              </a:pPr>
              <a:t>6/17/2013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44ECEDC1-B2B1-4E0C-9857-43AD08D18E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D9935D-DDF6-41F5-B1CE-E110070D47B6}" type="datetimeFigureOut">
              <a:rPr lang="en-US" smtClean="0"/>
              <a:pPr>
                <a:defRPr/>
              </a:pPr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290444-F26E-455D-A127-39F287D9B7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99C369-57BD-44B8-9F81-2C33B27C3D6E}" type="datetimeFigureOut">
              <a:rPr lang="en-US" smtClean="0"/>
              <a:pPr>
                <a:defRPr/>
              </a:pPr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09A2E-8BCF-4D0E-A3A6-6D9A47C34E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5B7681-F3A4-4D8F-811C-FB18D5B0E508}" type="datetimeFigureOut">
              <a:rPr lang="en-US" smtClean="0"/>
              <a:pPr>
                <a:defRPr/>
              </a:pPr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D62055-2EC8-4241-B6C6-3A86CC1D0C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fld id="{8AAF3862-9205-4877-9893-9E88F0E9691B}" type="datetimeFigureOut">
              <a:rPr lang="en-US" smtClean="0"/>
              <a:pPr>
                <a:defRPr/>
              </a:pPr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6C8BF0E0-6F99-4214-9204-733FC39320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3E9549-9B90-4992-BF54-9ABA38E2309D}" type="datetimeFigureOut">
              <a:rPr lang="en-US" smtClean="0"/>
              <a:pPr>
                <a:defRPr/>
              </a:pPr>
              <a:t>6/17/2013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E75D0-9ED4-4E5C-AF68-8D1FF7549B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E11CFC-828E-4812-ACF1-34E3E26FE90C}" type="datetimeFigureOut">
              <a:rPr lang="en-US" smtClean="0"/>
              <a:pPr>
                <a:defRPr/>
              </a:pPr>
              <a:t>6/17/2013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869643-6C70-4A74-9745-3D99646CEE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5B5AAB-B3BC-4BBB-AAC6-8007D17715E6}" type="datetimeFigureOut">
              <a:rPr lang="en-US" smtClean="0"/>
              <a:pPr>
                <a:defRPr/>
              </a:pPr>
              <a:t>6/17/2013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E2D787-6AEA-4FAE-A6DC-A17F0BB085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351636-6665-4D92-B361-44FD64E773F6}" type="datetimeFigureOut">
              <a:rPr lang="en-US" smtClean="0"/>
              <a:pPr>
                <a:defRPr/>
              </a:pPr>
              <a:t>6/17/2013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915D5B-E7E7-41DA-B61E-C6744BFAAF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8EBCE6-7BA7-474F-A6B5-80B329A64674}" type="datetimeFigureOut">
              <a:rPr lang="en-US" smtClean="0"/>
              <a:pPr>
                <a:defRPr/>
              </a:pPr>
              <a:t>6/17/2013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2FE2AB-D1F4-4298-91D9-55E839EA1A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FDEAFE-CABC-4AFD-BC82-0C0E2FD71E70}" type="datetimeFigureOut">
              <a:rPr lang="en-US" smtClean="0"/>
              <a:pPr>
                <a:defRPr/>
              </a:pPr>
              <a:t>6/17/2013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B01CD-9A3E-4EC3-8BA1-652237BAF6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522AAF9-04CD-4F8F-9BF6-639372252E6A}" type="datetimeFigureOut">
              <a:rPr lang="en-US" smtClean="0"/>
              <a:pPr>
                <a:defRPr/>
              </a:pPr>
              <a:t>6/17/2013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2314F29-6805-420A-A692-938612433A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/>
              <a:t>What relevance does religion have in dealing with the causes of crime?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GB" sz="2800" b="1" dirty="0" smtClean="0"/>
              <a:t>Some of the main causes of crime are: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Breakdown of family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Loss of care and respect in community and society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Loss of religious morality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Disadvantaged people more likely to get involved in crime – poor living conditions, lack of education, unemployment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 Drug / alcohol addiction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How Christianity is relevant in dealing with </a:t>
            </a:r>
            <a:r>
              <a:rPr lang="en-GB" smtClean="0"/>
              <a:t>these causes.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Teaches and supports family life and faithfulness in marriage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Teaches respect for authority and responsibility to family and society </a:t>
            </a:r>
            <a:r>
              <a:rPr lang="en-GB" dirty="0" err="1" smtClean="0"/>
              <a:t>eg</a:t>
            </a:r>
            <a:r>
              <a:rPr lang="en-GB" dirty="0" smtClean="0"/>
              <a:t>.  keeping 10 commandments and ‘love your neighbour as yourself’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Does charity work to help the poor  </a:t>
            </a:r>
            <a:r>
              <a:rPr lang="en-GB" dirty="0" err="1" smtClean="0"/>
              <a:t>eg</a:t>
            </a:r>
            <a:r>
              <a:rPr lang="en-GB" dirty="0" smtClean="0"/>
              <a:t> Salvation Army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Stands up for the poor and fights injustice </a:t>
            </a:r>
            <a:r>
              <a:rPr lang="en-GB" dirty="0" err="1" smtClean="0"/>
              <a:t>eg</a:t>
            </a:r>
            <a:r>
              <a:rPr lang="en-GB" dirty="0" smtClean="0"/>
              <a:t> Luther King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Provides care for victims of abuse and addiction – homes, centres, counselling, practical help etc.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 smtClean="0"/>
              <a:t>			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GB" b="1" dirty="0" smtClean="0"/>
              <a:t>Discuss the strengths and weaknesses of the religious response to tackling crime. 			(6 marks)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Strengths	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GB" dirty="0" smtClean="0"/>
              <a:t>Weaknesses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Teaches morality &amp; responsibility to family and society</a:t>
            </a:r>
          </a:p>
          <a:p>
            <a:r>
              <a:rPr lang="en-GB" sz="2400" dirty="0" smtClean="0"/>
              <a:t>Offers ongoing </a:t>
            </a:r>
            <a:r>
              <a:rPr lang="en-GB" sz="2400" smtClean="0"/>
              <a:t>support to </a:t>
            </a:r>
            <a:r>
              <a:rPr lang="en-GB" sz="2400" dirty="0" smtClean="0"/>
              <a:t>ex prisoners at local level</a:t>
            </a:r>
          </a:p>
          <a:p>
            <a:r>
              <a:rPr lang="en-GB" sz="2400" dirty="0" smtClean="0"/>
              <a:t>Cuts reoffending rate</a:t>
            </a:r>
          </a:p>
          <a:p>
            <a:r>
              <a:rPr lang="en-GB" sz="2400" dirty="0" smtClean="0"/>
              <a:t>Gives hope and changes attitudes to crime</a:t>
            </a:r>
          </a:p>
          <a:p>
            <a:r>
              <a:rPr lang="en-GB" sz="2400" dirty="0" smtClean="0"/>
              <a:t>Not biased – helps everyone</a:t>
            </a:r>
          </a:p>
          <a:p>
            <a:r>
              <a:rPr lang="en-GB" sz="2400" dirty="0" smtClean="0"/>
              <a:t>Voluntary for prisoners so more effective 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Not all prisoners willing to participate</a:t>
            </a:r>
          </a:p>
          <a:p>
            <a:r>
              <a:rPr lang="en-GB" dirty="0" smtClean="0"/>
              <a:t>Resources may be limited</a:t>
            </a:r>
          </a:p>
          <a:p>
            <a:r>
              <a:rPr lang="en-GB" dirty="0" smtClean="0"/>
              <a:t>May require additional professional help</a:t>
            </a:r>
          </a:p>
          <a:p>
            <a:r>
              <a:rPr lang="en-GB" dirty="0" smtClean="0"/>
              <a:t>Can be abused</a:t>
            </a:r>
          </a:p>
          <a:p>
            <a:r>
              <a:rPr lang="en-GB" dirty="0" smtClean="0"/>
              <a:t>Some may not want Christian help</a:t>
            </a:r>
          </a:p>
          <a:p>
            <a:r>
              <a:rPr lang="en-GB" dirty="0" smtClean="0"/>
              <a:t>Follow up difficult – distance from support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510</TotalTime>
  <Words>228</Words>
  <Application>Microsoft Office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Origin</vt:lpstr>
      <vt:lpstr>What relevance does religion have in dealing with the causes of crime?</vt:lpstr>
      <vt:lpstr>How Christianity is relevant in dealing with these causes.</vt:lpstr>
      <vt:lpstr>Discuss the strengths and weaknesses of the religious response to tackling crime.    (6 marks)</vt:lpstr>
    </vt:vector>
  </TitlesOfParts>
  <Company>highland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dmaclean</dc:creator>
  <cp:lastModifiedBy>MacLeanD</cp:lastModifiedBy>
  <cp:revision>53</cp:revision>
  <dcterms:created xsi:type="dcterms:W3CDTF">2009-08-24T10:57:52Z</dcterms:created>
  <dcterms:modified xsi:type="dcterms:W3CDTF">2013-06-17T13:45:53Z</dcterms:modified>
</cp:coreProperties>
</file>