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8529-9D92-4F1B-8653-A7AE32D1F64E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0B65311-57C7-447A-9344-2BA3A7344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8529-9D92-4F1B-8653-A7AE32D1F64E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5311-57C7-447A-9344-2BA3A7344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8529-9D92-4F1B-8653-A7AE32D1F64E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5311-57C7-447A-9344-2BA3A7344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8529-9D92-4F1B-8653-A7AE32D1F64E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0B65311-57C7-447A-9344-2BA3A7344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8529-9D92-4F1B-8653-A7AE32D1F64E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5311-57C7-447A-9344-2BA3A73442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8529-9D92-4F1B-8653-A7AE32D1F64E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5311-57C7-447A-9344-2BA3A7344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8529-9D92-4F1B-8653-A7AE32D1F64E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0B65311-57C7-447A-9344-2BA3A73442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8529-9D92-4F1B-8653-A7AE32D1F64E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5311-57C7-447A-9344-2BA3A7344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8529-9D92-4F1B-8653-A7AE32D1F64E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5311-57C7-447A-9344-2BA3A7344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8529-9D92-4F1B-8653-A7AE32D1F64E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5311-57C7-447A-9344-2BA3A73442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C8529-9D92-4F1B-8653-A7AE32D1F64E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5311-57C7-447A-9344-2BA3A73442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1C8529-9D92-4F1B-8653-A7AE32D1F64E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0B65311-57C7-447A-9344-2BA3A73442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do some people believe the scientific method is more reliable than revelation?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Scientific method is based on observation and empirical evidence</a:t>
            </a:r>
          </a:p>
          <a:p>
            <a:r>
              <a:rPr lang="en-GB" dirty="0" smtClean="0"/>
              <a:t>Produces theories that are open to proof and verification</a:t>
            </a:r>
          </a:p>
          <a:p>
            <a:r>
              <a:rPr lang="en-GB" dirty="0" smtClean="0"/>
              <a:t>Scientific method is objective and unbiased</a:t>
            </a:r>
          </a:p>
          <a:p>
            <a:r>
              <a:rPr lang="en-GB" dirty="0" smtClean="0"/>
              <a:t>The only truth is scientific truth - Dawkins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Revelation has to be accepted by faith</a:t>
            </a:r>
          </a:p>
          <a:p>
            <a:r>
              <a:rPr lang="en-GB" dirty="0" smtClean="0"/>
              <a:t>Revelation is open to different interpretations</a:t>
            </a:r>
          </a:p>
          <a:p>
            <a:r>
              <a:rPr lang="en-GB" dirty="0" smtClean="0"/>
              <a:t>It can be subjective</a:t>
            </a:r>
          </a:p>
          <a:p>
            <a:r>
              <a:rPr lang="en-GB" dirty="0" smtClean="0"/>
              <a:t>It is not open to objective scientific proof</a:t>
            </a:r>
          </a:p>
          <a:p>
            <a:r>
              <a:rPr lang="en-GB" dirty="0" smtClean="0"/>
              <a:t>Language of religion </a:t>
            </a:r>
            <a:r>
              <a:rPr lang="en-GB" smtClean="0"/>
              <a:t>is meaningless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286000" y="2204864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dirty="0"/>
              <a:t>Why do some people believe the scientific method is more reliable than revelation</a:t>
            </a:r>
            <a:r>
              <a:rPr lang="en-GB" sz="4000" dirty="0" smtClean="0"/>
              <a:t>?  5Marks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15069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</TotalTime>
  <Words>91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Trek</vt:lpstr>
      <vt:lpstr>Why do some people believe the scientific method is more reliable than revelation?</vt:lpstr>
      <vt:lpstr>PowerPoint Presentation</vt:lpstr>
    </vt:vector>
  </TitlesOfParts>
  <Company>highland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some people believe the scientific method is more reliable than revelation?</dc:title>
  <dc:creator>dmaclean</dc:creator>
  <cp:lastModifiedBy>MacLeanD</cp:lastModifiedBy>
  <cp:revision>4</cp:revision>
  <dcterms:created xsi:type="dcterms:W3CDTF">2010-01-21T13:50:31Z</dcterms:created>
  <dcterms:modified xsi:type="dcterms:W3CDTF">2013-02-28T12:06:18Z</dcterms:modified>
</cp:coreProperties>
</file>