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4660-DF9C-446D-ADFC-BA55D65807DB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4-4C25-4EAE-B156-E4B0BC981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90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4660-DF9C-446D-ADFC-BA55D65807DB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4-4C25-4EAE-B156-E4B0BC981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99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4660-DF9C-446D-ADFC-BA55D65807DB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4-4C25-4EAE-B156-E4B0BC981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6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4660-DF9C-446D-ADFC-BA55D65807DB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4-4C25-4EAE-B156-E4B0BC981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24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4660-DF9C-446D-ADFC-BA55D65807DB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4-4C25-4EAE-B156-E4B0BC981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31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4660-DF9C-446D-ADFC-BA55D65807DB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4-4C25-4EAE-B156-E4B0BC981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25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4660-DF9C-446D-ADFC-BA55D65807DB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4-4C25-4EAE-B156-E4B0BC981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65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4660-DF9C-446D-ADFC-BA55D65807DB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4-4C25-4EAE-B156-E4B0BC981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38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4660-DF9C-446D-ADFC-BA55D65807DB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4-4C25-4EAE-B156-E4B0BC981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42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4660-DF9C-446D-ADFC-BA55D65807DB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4-4C25-4EAE-B156-E4B0BC981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14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4660-DF9C-446D-ADFC-BA55D65807DB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29C4-4C25-4EAE-B156-E4B0BC981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3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C4660-DF9C-446D-ADFC-BA55D65807DB}" type="datetimeFigureOut">
              <a:rPr lang="en-GB" smtClean="0"/>
              <a:t>20/01/2014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A29C4-4C25-4EAE-B156-E4B0BC981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8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might Christians believe that the suffering and death of Jesus is still relevant today? (10)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a means of daily forgiveness</a:t>
            </a:r>
          </a:p>
          <a:p>
            <a:r>
              <a:rPr lang="en-GB" dirty="0" smtClean="0"/>
              <a:t>Reminds them of God’s love in dying for them</a:t>
            </a:r>
          </a:p>
          <a:p>
            <a:r>
              <a:rPr lang="en-GB" dirty="0" smtClean="0"/>
              <a:t>Inspires them to love God and neighbour</a:t>
            </a:r>
          </a:p>
          <a:p>
            <a:r>
              <a:rPr lang="en-GB" dirty="0" smtClean="0"/>
              <a:t>Example of how to live the Christian life</a:t>
            </a:r>
          </a:p>
          <a:p>
            <a:r>
              <a:rPr lang="en-GB" dirty="0" smtClean="0"/>
              <a:t>A reminder of their renewed relationship with God and the forgiveness of their sins</a:t>
            </a:r>
          </a:p>
          <a:p>
            <a:r>
              <a:rPr lang="en-GB" dirty="0" smtClean="0"/>
              <a:t>It gives hope of life after death because Jesus has earned forgiveness by his death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23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SQA 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Suffering and death of Jesus was for all time and all people</a:t>
            </a:r>
          </a:p>
          <a:p>
            <a:r>
              <a:rPr lang="en-GB" dirty="0" smtClean="0"/>
              <a:t>Human condition has not changed</a:t>
            </a:r>
          </a:p>
          <a:p>
            <a:r>
              <a:rPr lang="en-GB" dirty="0" smtClean="0"/>
              <a:t>Changes lives for the better</a:t>
            </a:r>
          </a:p>
          <a:p>
            <a:r>
              <a:rPr lang="en-GB" dirty="0" smtClean="0"/>
              <a:t>Inspires people to care for others</a:t>
            </a:r>
          </a:p>
          <a:p>
            <a:r>
              <a:rPr lang="en-GB" dirty="0" smtClean="0"/>
              <a:t>Gives people hope of life after death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337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116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Why might Christians believe that the suffering and death of Jesus is still relevant today? (10)</vt:lpstr>
      <vt:lpstr>SQA answer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MacLeanD</dc:creator>
  <cp:lastModifiedBy>MacLeanD</cp:lastModifiedBy>
  <cp:revision>3</cp:revision>
  <cp:lastPrinted>2014-01-20T15:01:54Z</cp:lastPrinted>
  <dcterms:created xsi:type="dcterms:W3CDTF">2014-01-20T14:36:50Z</dcterms:created>
  <dcterms:modified xsi:type="dcterms:W3CDTF">2014-01-20T15:35:13Z</dcterms:modified>
</cp:coreProperties>
</file>